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2" r:id="rId3"/>
    <p:sldId id="264" r:id="rId4"/>
    <p:sldId id="265" r:id="rId5"/>
    <p:sldId id="267" r:id="rId6"/>
    <p:sldId id="273" r:id="rId7"/>
    <p:sldId id="281" r:id="rId8"/>
    <p:sldId id="278" r:id="rId9"/>
    <p:sldId id="280" r:id="rId10"/>
    <p:sldId id="269" r:id="rId11"/>
    <p:sldId id="270" r:id="rId12"/>
    <p:sldId id="271" r:id="rId13"/>
    <p:sldId id="272" r:id="rId14"/>
    <p:sldId id="274" r:id="rId15"/>
    <p:sldId id="275" r:id="rId16"/>
    <p:sldId id="279" r:id="rId17"/>
    <p:sldId id="282" r:id="rId18"/>
    <p:sldId id="260" r:id="rId19"/>
    <p:sldId id="261" r:id="rId2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F2F9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F2F9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F2F9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1849" y="77851"/>
            <a:ext cx="10128300" cy="95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6F2F9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02638" y="3091942"/>
            <a:ext cx="5314950" cy="1637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g"/><Relationship Id="rId7" Type="http://schemas.openxmlformats.org/officeDocument/2006/relationships/image" Target="../media/image1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2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462" y="96011"/>
            <a:ext cx="1540059" cy="4602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69268" y="6355078"/>
            <a:ext cx="429768" cy="42824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4300" y="2162555"/>
            <a:ext cx="11954510" cy="1647825"/>
          </a:xfrm>
          <a:prstGeom prst="rect">
            <a:avLst/>
          </a:prstGeom>
          <a:solidFill>
            <a:srgbClr val="E6EBF3"/>
          </a:solidFill>
          <a:ln w="12700">
            <a:solidFill>
              <a:srgbClr val="4A5A96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2795905" marR="2788920" algn="ctr">
              <a:lnSpc>
                <a:spcPct val="100000"/>
              </a:lnSpc>
              <a:spcBef>
                <a:spcPts val="1260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Возможности</a:t>
            </a:r>
            <a:r>
              <a:rPr sz="28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ранней</a:t>
            </a:r>
            <a:r>
              <a:rPr sz="28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профориентации</a:t>
            </a:r>
            <a:r>
              <a:rPr sz="2800" b="1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2800" b="1" spc="-6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профессионального</a:t>
            </a:r>
            <a:r>
              <a:rPr sz="28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самоопределения</a:t>
            </a:r>
            <a:endParaRPr sz="2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обучающихся</a:t>
            </a:r>
            <a:r>
              <a:rPr sz="2800" b="1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интеллектуальными</a:t>
            </a:r>
            <a:r>
              <a:rPr sz="2800" b="1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нарушениями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4082" y="96011"/>
            <a:ext cx="1645230" cy="21382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14300" y="6541006"/>
            <a:ext cx="4860925" cy="226060"/>
            <a:chOff x="114300" y="6541006"/>
            <a:chExt cx="4860925" cy="22606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00" y="6541006"/>
              <a:ext cx="3249167" cy="22555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05718" y="6541006"/>
              <a:ext cx="1569038" cy="222504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21162" y="6557340"/>
            <a:ext cx="1645230" cy="2153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717370" y="6562342"/>
            <a:ext cx="3255010" cy="236854"/>
            <a:chOff x="6717370" y="6562342"/>
            <a:chExt cx="3255010" cy="236854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7370" y="6562342"/>
              <a:ext cx="1569038" cy="2209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6718" y="6583678"/>
              <a:ext cx="1645230" cy="215314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24447" y="6562342"/>
            <a:ext cx="1567522" cy="2209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23953"/>
            <a:ext cx="1490111" cy="3534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5861" y="16764"/>
            <a:ext cx="652422" cy="62941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316186" y="798280"/>
            <a:ext cx="2757805" cy="3482975"/>
            <a:chOff x="2316186" y="798280"/>
            <a:chExt cx="2757805" cy="3482975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16186" y="798280"/>
              <a:ext cx="2757502" cy="34829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4975" y="957072"/>
              <a:ext cx="2260092" cy="2985516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777132" y="773038"/>
            <a:ext cx="2929890" cy="3701415"/>
            <a:chOff x="6777132" y="773038"/>
            <a:chExt cx="2929890" cy="370141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77132" y="773038"/>
              <a:ext cx="2929851" cy="370134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27520" y="822960"/>
              <a:ext cx="2685287" cy="345795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649983" y="4315885"/>
            <a:ext cx="7498715" cy="789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65150">
              <a:lnSpc>
                <a:spcPct val="143200"/>
              </a:lnSpc>
              <a:spcBef>
                <a:spcPts val="100"/>
              </a:spcBef>
              <a:tabLst>
                <a:tab pos="1951989" algn="l"/>
                <a:tab pos="3082925" algn="l"/>
                <a:tab pos="4727575" algn="l"/>
                <a:tab pos="5283200" algn="l"/>
                <a:tab pos="6281420" algn="l"/>
              </a:tabLst>
            </a:pPr>
            <a:r>
              <a:rPr sz="1750" spc="145" dirty="0">
                <a:latin typeface="Times New Roman"/>
                <a:cs typeface="Times New Roman"/>
              </a:rPr>
              <a:t>Ос</a:t>
            </a:r>
            <a:r>
              <a:rPr sz="1750" spc="125" dirty="0">
                <a:latin typeface="Times New Roman"/>
                <a:cs typeface="Times New Roman"/>
              </a:rPr>
              <a:t>н</a:t>
            </a:r>
            <a:r>
              <a:rPr sz="1750" spc="130" dirty="0">
                <a:latin typeface="Times New Roman"/>
                <a:cs typeface="Times New Roman"/>
              </a:rPr>
              <a:t>о</a:t>
            </a:r>
            <a:r>
              <a:rPr sz="1750" spc="125" dirty="0">
                <a:latin typeface="Times New Roman"/>
                <a:cs typeface="Times New Roman"/>
              </a:rPr>
              <a:t>вно</a:t>
            </a:r>
            <a:r>
              <a:rPr sz="1750" spc="135" dirty="0">
                <a:latin typeface="Times New Roman"/>
                <a:cs typeface="Times New Roman"/>
              </a:rPr>
              <a:t>й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14" dirty="0">
                <a:latin typeface="Times New Roman"/>
                <a:cs typeface="Times New Roman"/>
              </a:rPr>
              <a:t>зад</a:t>
            </a:r>
            <a:r>
              <a:rPr sz="1750" spc="125" dirty="0">
                <a:latin typeface="Times New Roman"/>
                <a:cs typeface="Times New Roman"/>
              </a:rPr>
              <a:t>ачей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30" dirty="0">
                <a:latin typeface="Times New Roman"/>
                <a:cs typeface="Times New Roman"/>
              </a:rPr>
              <a:t>об</a:t>
            </a:r>
            <a:r>
              <a:rPr sz="1750" spc="135" dirty="0">
                <a:latin typeface="Times New Roman"/>
                <a:cs typeface="Times New Roman"/>
              </a:rPr>
              <a:t>р</a:t>
            </a:r>
            <a:r>
              <a:rPr sz="1750" spc="105" dirty="0">
                <a:latin typeface="Times New Roman"/>
                <a:cs typeface="Times New Roman"/>
              </a:rPr>
              <a:t>аз</a:t>
            </a:r>
            <a:r>
              <a:rPr sz="1750" spc="135" dirty="0">
                <a:latin typeface="Times New Roman"/>
                <a:cs typeface="Times New Roman"/>
              </a:rPr>
              <a:t>о</a:t>
            </a:r>
            <a:r>
              <a:rPr sz="1750" spc="120" dirty="0">
                <a:latin typeface="Times New Roman"/>
                <a:cs typeface="Times New Roman"/>
              </a:rPr>
              <a:t>ван</a:t>
            </a:r>
            <a:r>
              <a:rPr sz="1750" spc="125" dirty="0">
                <a:latin typeface="Times New Roman"/>
                <a:cs typeface="Times New Roman"/>
              </a:rPr>
              <a:t>и</a:t>
            </a:r>
            <a:r>
              <a:rPr sz="1750" spc="120" dirty="0">
                <a:latin typeface="Times New Roman"/>
                <a:cs typeface="Times New Roman"/>
              </a:rPr>
              <a:t>я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30" dirty="0">
                <a:latin typeface="Times New Roman"/>
                <a:cs typeface="Times New Roman"/>
              </a:rPr>
              <a:t>по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200" dirty="0">
                <a:latin typeface="Times New Roman"/>
                <a:cs typeface="Times New Roman"/>
              </a:rPr>
              <a:t>Ф</a:t>
            </a:r>
            <a:r>
              <a:rPr sz="1750" spc="160" dirty="0">
                <a:latin typeface="Times New Roman"/>
                <a:cs typeface="Times New Roman"/>
              </a:rPr>
              <a:t>Г</a:t>
            </a:r>
            <a:r>
              <a:rPr sz="1750" spc="180" dirty="0">
                <a:latin typeface="Times New Roman"/>
                <a:cs typeface="Times New Roman"/>
              </a:rPr>
              <a:t>О</a:t>
            </a:r>
            <a:r>
              <a:rPr sz="1750" spc="170" dirty="0">
                <a:latin typeface="Times New Roman"/>
                <a:cs typeface="Times New Roman"/>
              </a:rPr>
              <a:t>С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14" dirty="0">
                <a:latin typeface="Times New Roman"/>
                <a:cs typeface="Times New Roman"/>
              </a:rPr>
              <a:t>ст</a:t>
            </a:r>
            <a:r>
              <a:rPr sz="1750" spc="105" dirty="0">
                <a:latin typeface="Times New Roman"/>
                <a:cs typeface="Times New Roman"/>
              </a:rPr>
              <a:t>а</a:t>
            </a:r>
            <a:r>
              <a:rPr sz="1750" spc="125" dirty="0">
                <a:latin typeface="Times New Roman"/>
                <a:cs typeface="Times New Roman"/>
              </a:rPr>
              <a:t>нови</a:t>
            </a:r>
            <a:r>
              <a:rPr sz="1750" spc="114" dirty="0">
                <a:latin typeface="Times New Roman"/>
                <a:cs typeface="Times New Roman"/>
              </a:rPr>
              <a:t>т</a:t>
            </a:r>
            <a:r>
              <a:rPr sz="1750" spc="125" dirty="0">
                <a:latin typeface="Times New Roman"/>
                <a:cs typeface="Times New Roman"/>
              </a:rPr>
              <a:t>с</a:t>
            </a:r>
            <a:r>
              <a:rPr sz="1750" spc="80" dirty="0">
                <a:latin typeface="Times New Roman"/>
                <a:cs typeface="Times New Roman"/>
              </a:rPr>
              <a:t>я  </a:t>
            </a:r>
            <a:r>
              <a:rPr sz="1750" spc="125" dirty="0">
                <a:latin typeface="Times New Roman"/>
                <a:cs typeface="Times New Roman"/>
              </a:rPr>
              <a:t>социализация</a:t>
            </a:r>
            <a:r>
              <a:rPr sz="1750" spc="45" dirty="0">
                <a:latin typeface="Times New Roman"/>
                <a:cs typeface="Times New Roman"/>
              </a:rPr>
              <a:t> </a:t>
            </a:r>
            <a:r>
              <a:rPr sz="1750" spc="135" dirty="0">
                <a:latin typeface="Times New Roman"/>
                <a:cs typeface="Times New Roman"/>
              </a:rPr>
              <a:t>обучающихся</a:t>
            </a:r>
            <a:r>
              <a:rPr sz="1750" spc="55" dirty="0">
                <a:latin typeface="Times New Roman"/>
                <a:cs typeface="Times New Roman"/>
              </a:rPr>
              <a:t> </a:t>
            </a:r>
            <a:r>
              <a:rPr sz="1750" spc="114" dirty="0">
                <a:latin typeface="Times New Roman"/>
                <a:cs typeface="Times New Roman"/>
              </a:rPr>
              <a:t>с</a:t>
            </a:r>
            <a:r>
              <a:rPr sz="1750" spc="60" dirty="0">
                <a:latin typeface="Times New Roman"/>
                <a:cs typeface="Times New Roman"/>
              </a:rPr>
              <a:t> </a:t>
            </a:r>
            <a:r>
              <a:rPr sz="1750" spc="125" dirty="0">
                <a:latin typeface="Times New Roman"/>
                <a:cs typeface="Times New Roman"/>
              </a:rPr>
              <a:t>умственной</a:t>
            </a:r>
            <a:r>
              <a:rPr sz="1750" spc="45" dirty="0">
                <a:latin typeface="Times New Roman"/>
                <a:cs typeface="Times New Roman"/>
              </a:rPr>
              <a:t> </a:t>
            </a:r>
            <a:r>
              <a:rPr sz="1750" spc="125" dirty="0">
                <a:latin typeface="Times New Roman"/>
                <a:cs typeface="Times New Roman"/>
              </a:rPr>
              <a:t>отсталостью</a:t>
            </a:r>
            <a:r>
              <a:rPr sz="1750" spc="50" dirty="0">
                <a:latin typeface="Times New Roman"/>
                <a:cs typeface="Times New Roman"/>
              </a:rPr>
              <a:t> </a:t>
            </a:r>
            <a:r>
              <a:rPr sz="1750" spc="125" dirty="0">
                <a:latin typeface="Times New Roman"/>
                <a:cs typeface="Times New Roman"/>
              </a:rPr>
              <a:t>посредством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9983" y="5079674"/>
            <a:ext cx="1386840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400"/>
              </a:lnSpc>
              <a:spcBef>
                <a:spcPts val="100"/>
              </a:spcBef>
            </a:pPr>
            <a:r>
              <a:rPr sz="1750" spc="130" dirty="0">
                <a:latin typeface="Times New Roman"/>
                <a:cs typeface="Times New Roman"/>
              </a:rPr>
              <a:t>достижения </a:t>
            </a:r>
            <a:r>
              <a:rPr sz="1750" spc="-425" dirty="0">
                <a:latin typeface="Times New Roman"/>
                <a:cs typeface="Times New Roman"/>
              </a:rPr>
              <a:t> </a:t>
            </a:r>
            <a:r>
              <a:rPr sz="1750" spc="120" dirty="0">
                <a:latin typeface="Times New Roman"/>
                <a:cs typeface="Times New Roman"/>
              </a:rPr>
              <a:t>резу</a:t>
            </a:r>
            <a:r>
              <a:rPr sz="1750" spc="114" dirty="0">
                <a:latin typeface="Times New Roman"/>
                <a:cs typeface="Times New Roman"/>
              </a:rPr>
              <a:t>л</a:t>
            </a:r>
            <a:r>
              <a:rPr sz="1750" spc="105" dirty="0">
                <a:latin typeface="Times New Roman"/>
                <a:cs typeface="Times New Roman"/>
              </a:rPr>
              <a:t>ьтатов,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43615" y="5079674"/>
            <a:ext cx="4291330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marR="5080" indent="-53340">
              <a:lnSpc>
                <a:spcPct val="143400"/>
              </a:lnSpc>
              <a:spcBef>
                <a:spcPts val="100"/>
              </a:spcBef>
              <a:tabLst>
                <a:tab pos="742315" algn="l"/>
                <a:tab pos="970280" algn="l"/>
                <a:tab pos="2173605" algn="l"/>
                <a:tab pos="2516505" algn="l"/>
                <a:tab pos="3197860" algn="l"/>
                <a:tab pos="4141470" algn="l"/>
              </a:tabLst>
            </a:pPr>
            <a:r>
              <a:rPr sz="1750" spc="155" dirty="0">
                <a:latin typeface="Times New Roman"/>
                <a:cs typeface="Times New Roman"/>
              </a:rPr>
              <a:t>им</a:t>
            </a:r>
            <a:r>
              <a:rPr sz="1750" spc="135" dirty="0">
                <a:latin typeface="Times New Roman"/>
                <a:cs typeface="Times New Roman"/>
              </a:rPr>
              <a:t>и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25" dirty="0">
                <a:latin typeface="Times New Roman"/>
                <a:cs typeface="Times New Roman"/>
              </a:rPr>
              <a:t>плани</a:t>
            </a:r>
            <a:r>
              <a:rPr sz="1750" spc="140" dirty="0">
                <a:latin typeface="Times New Roman"/>
                <a:cs typeface="Times New Roman"/>
              </a:rPr>
              <a:t>р</a:t>
            </a:r>
            <a:r>
              <a:rPr sz="1750" spc="114" dirty="0">
                <a:latin typeface="Times New Roman"/>
                <a:cs typeface="Times New Roman"/>
              </a:rPr>
              <a:t>уе</a:t>
            </a:r>
            <a:r>
              <a:rPr sz="1750" spc="170" dirty="0">
                <a:latin typeface="Times New Roman"/>
                <a:cs typeface="Times New Roman"/>
              </a:rPr>
              <a:t>м</a:t>
            </a:r>
            <a:r>
              <a:rPr sz="1750" spc="165" dirty="0">
                <a:latin typeface="Times New Roman"/>
                <a:cs typeface="Times New Roman"/>
              </a:rPr>
              <a:t>ы</a:t>
            </a:r>
            <a:r>
              <a:rPr sz="1750" spc="130" dirty="0">
                <a:latin typeface="Times New Roman"/>
                <a:cs typeface="Times New Roman"/>
              </a:rPr>
              <a:t>х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25" dirty="0">
                <a:latin typeface="Times New Roman"/>
                <a:cs typeface="Times New Roman"/>
              </a:rPr>
              <a:t>предме</a:t>
            </a:r>
            <a:r>
              <a:rPr sz="1750" spc="100" dirty="0">
                <a:latin typeface="Times New Roman"/>
                <a:cs typeface="Times New Roman"/>
              </a:rPr>
              <a:t>т</a:t>
            </a:r>
            <a:r>
              <a:rPr sz="1750" spc="140" dirty="0">
                <a:latin typeface="Times New Roman"/>
                <a:cs typeface="Times New Roman"/>
              </a:rPr>
              <a:t>н</a:t>
            </a:r>
            <a:r>
              <a:rPr sz="1750" spc="165" dirty="0">
                <a:latin typeface="Times New Roman"/>
                <a:cs typeface="Times New Roman"/>
              </a:rPr>
              <a:t>ы</a:t>
            </a:r>
            <a:r>
              <a:rPr sz="1750" spc="130" dirty="0">
                <a:latin typeface="Times New Roman"/>
                <a:cs typeface="Times New Roman"/>
              </a:rPr>
              <a:t>х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90" dirty="0">
                <a:latin typeface="Times New Roman"/>
                <a:cs typeface="Times New Roman"/>
              </a:rPr>
              <a:t>и  </a:t>
            </a:r>
            <a:r>
              <a:rPr sz="1750" spc="125" dirty="0">
                <a:latin typeface="Times New Roman"/>
                <a:cs typeface="Times New Roman"/>
              </a:rPr>
              <a:t>среди		</a:t>
            </a:r>
            <a:r>
              <a:rPr sz="1750" spc="130" dirty="0">
                <a:latin typeface="Times New Roman"/>
                <a:cs typeface="Times New Roman"/>
              </a:rPr>
              <a:t>которых	</a:t>
            </a:r>
            <a:r>
              <a:rPr sz="1750" spc="125" dirty="0">
                <a:latin typeface="Times New Roman"/>
                <a:cs typeface="Times New Roman"/>
              </a:rPr>
              <a:t>особое	</a:t>
            </a:r>
            <a:r>
              <a:rPr sz="1750" spc="120" dirty="0">
                <a:latin typeface="Times New Roman"/>
                <a:cs typeface="Times New Roman"/>
              </a:rPr>
              <a:t>значение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92659" y="5079674"/>
            <a:ext cx="1452880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220">
              <a:lnSpc>
                <a:spcPct val="143400"/>
              </a:lnSpc>
              <a:spcBef>
                <a:spcPts val="100"/>
              </a:spcBef>
            </a:pPr>
            <a:r>
              <a:rPr sz="1750" spc="120" dirty="0">
                <a:latin typeface="Times New Roman"/>
                <a:cs typeface="Times New Roman"/>
              </a:rPr>
              <a:t>л</a:t>
            </a:r>
            <a:r>
              <a:rPr sz="1750" spc="130" dirty="0">
                <a:latin typeface="Times New Roman"/>
                <a:cs typeface="Times New Roman"/>
              </a:rPr>
              <a:t>и</a:t>
            </a:r>
            <a:r>
              <a:rPr sz="1750" spc="135" dirty="0">
                <a:latin typeface="Times New Roman"/>
                <a:cs typeface="Times New Roman"/>
              </a:rPr>
              <a:t>ч</a:t>
            </a:r>
            <a:r>
              <a:rPr sz="1750" spc="120" dirty="0">
                <a:latin typeface="Times New Roman"/>
                <a:cs typeface="Times New Roman"/>
              </a:rPr>
              <a:t>ност</a:t>
            </a:r>
            <a:r>
              <a:rPr sz="1750" spc="140" dirty="0">
                <a:latin typeface="Times New Roman"/>
                <a:cs typeface="Times New Roman"/>
              </a:rPr>
              <a:t>н</a:t>
            </a:r>
            <a:r>
              <a:rPr sz="1750" spc="165" dirty="0">
                <a:latin typeface="Times New Roman"/>
                <a:cs typeface="Times New Roman"/>
              </a:rPr>
              <a:t>ы</a:t>
            </a:r>
            <a:r>
              <a:rPr sz="1750" spc="85" dirty="0">
                <a:latin typeface="Times New Roman"/>
                <a:cs typeface="Times New Roman"/>
              </a:rPr>
              <a:t>х  </a:t>
            </a:r>
            <a:r>
              <a:rPr sz="1750" spc="130" dirty="0">
                <a:latin typeface="Times New Roman"/>
                <a:cs typeface="Times New Roman"/>
              </a:rPr>
              <a:t>прио</a:t>
            </a:r>
            <a:r>
              <a:rPr sz="1750" spc="135" dirty="0">
                <a:latin typeface="Times New Roman"/>
                <a:cs typeface="Times New Roman"/>
              </a:rPr>
              <a:t>б</a:t>
            </a:r>
            <a:r>
              <a:rPr sz="1750" spc="120" dirty="0">
                <a:latin typeface="Times New Roman"/>
                <a:cs typeface="Times New Roman"/>
              </a:rPr>
              <a:t>рет</a:t>
            </a:r>
            <a:r>
              <a:rPr sz="1750" spc="145" dirty="0">
                <a:latin typeface="Times New Roman"/>
                <a:cs typeface="Times New Roman"/>
              </a:rPr>
              <a:t>аю</a:t>
            </a:r>
            <a:r>
              <a:rPr sz="1750" spc="110" dirty="0">
                <a:latin typeface="Times New Roman"/>
                <a:cs typeface="Times New Roman"/>
              </a:rPr>
              <a:t>т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49983" y="5961314"/>
            <a:ext cx="2812415" cy="290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50" spc="135" dirty="0">
                <a:latin typeface="Times New Roman"/>
                <a:cs typeface="Times New Roman"/>
              </a:rPr>
              <a:t>жизненные</a:t>
            </a:r>
            <a:r>
              <a:rPr sz="1750" spc="20" dirty="0">
                <a:latin typeface="Times New Roman"/>
                <a:cs typeface="Times New Roman"/>
              </a:rPr>
              <a:t> </a:t>
            </a:r>
            <a:r>
              <a:rPr sz="1750" spc="125" dirty="0">
                <a:latin typeface="Times New Roman"/>
                <a:cs typeface="Times New Roman"/>
              </a:rPr>
              <a:t>компетенции.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595496" y="80848"/>
            <a:ext cx="47929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Нормативно-правовая</a:t>
            </a:r>
            <a:r>
              <a:rPr spc="-8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база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23953"/>
            <a:ext cx="1490111" cy="3534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1705" y="912622"/>
            <a:ext cx="11485880" cy="5328920"/>
            <a:chOff x="441705" y="912622"/>
            <a:chExt cx="11485880" cy="5328920"/>
          </a:xfrm>
        </p:grpSpPr>
        <p:sp>
          <p:nvSpPr>
            <p:cNvPr id="4" name="object 4"/>
            <p:cNvSpPr/>
            <p:nvPr/>
          </p:nvSpPr>
          <p:spPr>
            <a:xfrm>
              <a:off x="448055" y="918972"/>
              <a:ext cx="11473180" cy="5316220"/>
            </a:xfrm>
            <a:custGeom>
              <a:avLst/>
              <a:gdLst/>
              <a:ahLst/>
              <a:cxnLst/>
              <a:rect l="l" t="t" r="r" b="b"/>
              <a:pathLst>
                <a:path w="11473180" h="5316220">
                  <a:moveTo>
                    <a:pt x="11472672" y="0"/>
                  </a:moveTo>
                  <a:lnTo>
                    <a:pt x="0" y="0"/>
                  </a:lnTo>
                  <a:lnTo>
                    <a:pt x="0" y="5315712"/>
                  </a:lnTo>
                  <a:lnTo>
                    <a:pt x="11472672" y="5315712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055" y="918972"/>
              <a:ext cx="11473180" cy="5316220"/>
            </a:xfrm>
            <a:custGeom>
              <a:avLst/>
              <a:gdLst/>
              <a:ahLst/>
              <a:cxnLst/>
              <a:rect l="l" t="t" r="r" b="b"/>
              <a:pathLst>
                <a:path w="11473180" h="5316220">
                  <a:moveTo>
                    <a:pt x="0" y="5315712"/>
                  </a:moveTo>
                  <a:lnTo>
                    <a:pt x="11472672" y="5315712"/>
                  </a:lnTo>
                  <a:lnTo>
                    <a:pt x="11472672" y="0"/>
                  </a:lnTo>
                  <a:lnTo>
                    <a:pt x="0" y="0"/>
                  </a:lnTo>
                  <a:lnTo>
                    <a:pt x="0" y="5315712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83691" y="1349451"/>
            <a:ext cx="8350884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Профессиональная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ориентация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лиц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нарушениями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870200" algn="l"/>
              </a:tabLst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интеллектуальном	развитии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это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система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специальных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20" dirty="0">
                <a:latin typeface="Calibri"/>
                <a:cs typeface="Calibri"/>
              </a:rPr>
              <a:t>подготовительных,</a:t>
            </a:r>
            <a:r>
              <a:rPr sz="2400" spc="-5" dirty="0">
                <a:latin typeface="Calibri"/>
                <a:cs typeface="Calibri"/>
              </a:rPr>
              <a:t> диагностических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обучающих</a:t>
            </a:r>
            <a:r>
              <a:rPr sz="2400" spc="-10" dirty="0">
                <a:latin typeface="Calibri"/>
                <a:cs typeface="Calibri"/>
              </a:rPr>
              <a:t> мероприятий</a:t>
            </a:r>
            <a:endParaRPr sz="2400">
              <a:latin typeface="Calibri"/>
              <a:cs typeface="Calibri"/>
            </a:endParaRPr>
          </a:p>
          <a:p>
            <a:pPr marR="1225550" algn="ctr">
              <a:lnSpc>
                <a:spcPct val="100000"/>
              </a:lnSpc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ЦЕЛЬ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491" y="5008245"/>
            <a:ext cx="111188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>
              <a:lnSpc>
                <a:spcPct val="100000"/>
              </a:lnSpc>
              <a:spcBef>
                <a:spcPts val="100"/>
              </a:spcBef>
              <a:tabLst>
                <a:tab pos="2690495" algn="l"/>
              </a:tabLst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Социализация</a:t>
            </a:r>
            <a:r>
              <a:rPr sz="2400" b="1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-	</a:t>
            </a:r>
            <a:r>
              <a:rPr sz="2400" spc="-10" dirty="0">
                <a:latin typeface="Calibri"/>
                <a:cs typeface="Calibri"/>
              </a:rPr>
              <a:t>процесс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овладения</a:t>
            </a:r>
            <a:r>
              <a:rPr sz="2400" spc="-5" dirty="0">
                <a:latin typeface="Calibri"/>
                <a:cs typeface="Calibri"/>
              </a:rPr>
              <a:t> ребенком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социокультурными </a:t>
            </a:r>
            <a:r>
              <a:rPr sz="2400" spc="-5" dirty="0">
                <a:latin typeface="Calibri"/>
                <a:cs typeface="Calibri"/>
              </a:rPr>
              <a:t>нормами,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требованиями </a:t>
            </a:r>
            <a:r>
              <a:rPr sz="2400" dirty="0">
                <a:latin typeface="Calibri"/>
                <a:cs typeface="Calibri"/>
              </a:rPr>
              <a:t>и правилами, </a:t>
            </a:r>
            <a:r>
              <a:rPr sz="2400" spc="-5" dirty="0">
                <a:latin typeface="Calibri"/>
                <a:cs typeface="Calibri"/>
              </a:rPr>
              <a:t>ценностями,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образцами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поведения,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которые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позволяют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ему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быть включенным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культурные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5" dirty="0">
                <a:latin typeface="Calibri"/>
                <a:cs typeface="Calibri"/>
              </a:rPr>
              <a:t>социальные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взаимоотношения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5861" y="16764"/>
            <a:ext cx="652422" cy="62941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02633" y="80848"/>
            <a:ext cx="337375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7052A0"/>
                </a:solidFill>
                <a:latin typeface="Calibri"/>
                <a:cs typeface="Calibri"/>
              </a:rPr>
              <a:t>Основные</a:t>
            </a:r>
            <a:r>
              <a:rPr b="1" spc="-60" dirty="0">
                <a:solidFill>
                  <a:srgbClr val="7052A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7052A0"/>
                </a:solidFill>
                <a:latin typeface="Calibri"/>
                <a:cs typeface="Calibri"/>
              </a:rPr>
              <a:t>понятия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908050" y="1182624"/>
            <a:ext cx="10913745" cy="3641090"/>
            <a:chOff x="908050" y="1182624"/>
            <a:chExt cx="10913745" cy="364109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4435" y="1182624"/>
              <a:ext cx="2237231" cy="298094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14400" y="3206496"/>
              <a:ext cx="4101465" cy="1610995"/>
            </a:xfrm>
            <a:custGeom>
              <a:avLst/>
              <a:gdLst/>
              <a:ahLst/>
              <a:cxnLst/>
              <a:rect l="l" t="t" r="r" b="b"/>
              <a:pathLst>
                <a:path w="4101465" h="1610995">
                  <a:moveTo>
                    <a:pt x="3832605" y="0"/>
                  </a:moveTo>
                  <a:lnTo>
                    <a:pt x="268478" y="0"/>
                  </a:lnTo>
                  <a:lnTo>
                    <a:pt x="220219" y="4323"/>
                  </a:lnTo>
                  <a:lnTo>
                    <a:pt x="174798" y="16789"/>
                  </a:lnTo>
                  <a:lnTo>
                    <a:pt x="132973" y="36641"/>
                  </a:lnTo>
                  <a:lnTo>
                    <a:pt x="95502" y="63123"/>
                  </a:lnTo>
                  <a:lnTo>
                    <a:pt x="63143" y="95476"/>
                  </a:lnTo>
                  <a:lnTo>
                    <a:pt x="36655" y="132945"/>
                  </a:lnTo>
                  <a:lnTo>
                    <a:pt x="16797" y="174773"/>
                  </a:lnTo>
                  <a:lnTo>
                    <a:pt x="4325" y="220203"/>
                  </a:lnTo>
                  <a:lnTo>
                    <a:pt x="0" y="268477"/>
                  </a:lnTo>
                  <a:lnTo>
                    <a:pt x="0" y="1342389"/>
                  </a:lnTo>
                  <a:lnTo>
                    <a:pt x="4325" y="1390664"/>
                  </a:lnTo>
                  <a:lnTo>
                    <a:pt x="16797" y="1436094"/>
                  </a:lnTo>
                  <a:lnTo>
                    <a:pt x="36655" y="1477922"/>
                  </a:lnTo>
                  <a:lnTo>
                    <a:pt x="63143" y="1515391"/>
                  </a:lnTo>
                  <a:lnTo>
                    <a:pt x="95502" y="1547744"/>
                  </a:lnTo>
                  <a:lnTo>
                    <a:pt x="132973" y="1574226"/>
                  </a:lnTo>
                  <a:lnTo>
                    <a:pt x="174798" y="1594078"/>
                  </a:lnTo>
                  <a:lnTo>
                    <a:pt x="220219" y="1606544"/>
                  </a:lnTo>
                  <a:lnTo>
                    <a:pt x="268478" y="1610867"/>
                  </a:lnTo>
                  <a:lnTo>
                    <a:pt x="3832605" y="1610867"/>
                  </a:lnTo>
                  <a:lnTo>
                    <a:pt x="3880880" y="1606544"/>
                  </a:lnTo>
                  <a:lnTo>
                    <a:pt x="3926310" y="1594078"/>
                  </a:lnTo>
                  <a:lnTo>
                    <a:pt x="3968138" y="1574226"/>
                  </a:lnTo>
                  <a:lnTo>
                    <a:pt x="4005607" y="1547744"/>
                  </a:lnTo>
                  <a:lnTo>
                    <a:pt x="4037960" y="1515391"/>
                  </a:lnTo>
                  <a:lnTo>
                    <a:pt x="4064442" y="1477922"/>
                  </a:lnTo>
                  <a:lnTo>
                    <a:pt x="4084294" y="1436094"/>
                  </a:lnTo>
                  <a:lnTo>
                    <a:pt x="4096760" y="1390664"/>
                  </a:lnTo>
                  <a:lnTo>
                    <a:pt x="4101084" y="1342389"/>
                  </a:lnTo>
                  <a:lnTo>
                    <a:pt x="4101084" y="268477"/>
                  </a:lnTo>
                  <a:lnTo>
                    <a:pt x="4096760" y="220203"/>
                  </a:lnTo>
                  <a:lnTo>
                    <a:pt x="4084294" y="174773"/>
                  </a:lnTo>
                  <a:lnTo>
                    <a:pt x="4064442" y="132945"/>
                  </a:lnTo>
                  <a:lnTo>
                    <a:pt x="4037960" y="95476"/>
                  </a:lnTo>
                  <a:lnTo>
                    <a:pt x="4005607" y="63123"/>
                  </a:lnTo>
                  <a:lnTo>
                    <a:pt x="3968138" y="36641"/>
                  </a:lnTo>
                  <a:lnTo>
                    <a:pt x="3926310" y="16789"/>
                  </a:lnTo>
                  <a:lnTo>
                    <a:pt x="3880880" y="4323"/>
                  </a:lnTo>
                  <a:lnTo>
                    <a:pt x="3832605" y="0"/>
                  </a:lnTo>
                  <a:close/>
                </a:path>
              </a:pathLst>
            </a:custGeom>
            <a:solidFill>
              <a:srgbClr val="809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14400" y="3206496"/>
              <a:ext cx="4101465" cy="1610995"/>
            </a:xfrm>
            <a:custGeom>
              <a:avLst/>
              <a:gdLst/>
              <a:ahLst/>
              <a:cxnLst/>
              <a:rect l="l" t="t" r="r" b="b"/>
              <a:pathLst>
                <a:path w="4101465" h="1610995">
                  <a:moveTo>
                    <a:pt x="0" y="268477"/>
                  </a:moveTo>
                  <a:lnTo>
                    <a:pt x="4325" y="220203"/>
                  </a:lnTo>
                  <a:lnTo>
                    <a:pt x="16797" y="174773"/>
                  </a:lnTo>
                  <a:lnTo>
                    <a:pt x="36655" y="132945"/>
                  </a:lnTo>
                  <a:lnTo>
                    <a:pt x="63143" y="95476"/>
                  </a:lnTo>
                  <a:lnTo>
                    <a:pt x="95502" y="63123"/>
                  </a:lnTo>
                  <a:lnTo>
                    <a:pt x="132973" y="36641"/>
                  </a:lnTo>
                  <a:lnTo>
                    <a:pt x="174798" y="16789"/>
                  </a:lnTo>
                  <a:lnTo>
                    <a:pt x="220219" y="4323"/>
                  </a:lnTo>
                  <a:lnTo>
                    <a:pt x="268478" y="0"/>
                  </a:lnTo>
                  <a:lnTo>
                    <a:pt x="3832605" y="0"/>
                  </a:lnTo>
                  <a:lnTo>
                    <a:pt x="3880880" y="4323"/>
                  </a:lnTo>
                  <a:lnTo>
                    <a:pt x="3926310" y="16789"/>
                  </a:lnTo>
                  <a:lnTo>
                    <a:pt x="3968138" y="36641"/>
                  </a:lnTo>
                  <a:lnTo>
                    <a:pt x="4005607" y="63123"/>
                  </a:lnTo>
                  <a:lnTo>
                    <a:pt x="4037960" y="95476"/>
                  </a:lnTo>
                  <a:lnTo>
                    <a:pt x="4064442" y="132945"/>
                  </a:lnTo>
                  <a:lnTo>
                    <a:pt x="4084294" y="174773"/>
                  </a:lnTo>
                  <a:lnTo>
                    <a:pt x="4096760" y="220203"/>
                  </a:lnTo>
                  <a:lnTo>
                    <a:pt x="4101084" y="268477"/>
                  </a:lnTo>
                  <a:lnTo>
                    <a:pt x="4101084" y="1342389"/>
                  </a:lnTo>
                  <a:lnTo>
                    <a:pt x="4096760" y="1390664"/>
                  </a:lnTo>
                  <a:lnTo>
                    <a:pt x="4084294" y="1436094"/>
                  </a:lnTo>
                  <a:lnTo>
                    <a:pt x="4064442" y="1477922"/>
                  </a:lnTo>
                  <a:lnTo>
                    <a:pt x="4037960" y="1515391"/>
                  </a:lnTo>
                  <a:lnTo>
                    <a:pt x="4005607" y="1547744"/>
                  </a:lnTo>
                  <a:lnTo>
                    <a:pt x="3968138" y="1574226"/>
                  </a:lnTo>
                  <a:lnTo>
                    <a:pt x="3926310" y="1594078"/>
                  </a:lnTo>
                  <a:lnTo>
                    <a:pt x="3880880" y="1606544"/>
                  </a:lnTo>
                  <a:lnTo>
                    <a:pt x="3832605" y="1610867"/>
                  </a:lnTo>
                  <a:lnTo>
                    <a:pt x="268478" y="1610867"/>
                  </a:lnTo>
                  <a:lnTo>
                    <a:pt x="220219" y="1606544"/>
                  </a:lnTo>
                  <a:lnTo>
                    <a:pt x="174798" y="1594078"/>
                  </a:lnTo>
                  <a:lnTo>
                    <a:pt x="132973" y="1574226"/>
                  </a:lnTo>
                  <a:lnTo>
                    <a:pt x="95502" y="1547744"/>
                  </a:lnTo>
                  <a:lnTo>
                    <a:pt x="63143" y="1515391"/>
                  </a:lnTo>
                  <a:lnTo>
                    <a:pt x="36655" y="1477922"/>
                  </a:lnTo>
                  <a:lnTo>
                    <a:pt x="16797" y="1436094"/>
                  </a:lnTo>
                  <a:lnTo>
                    <a:pt x="4325" y="1390664"/>
                  </a:lnTo>
                  <a:lnTo>
                    <a:pt x="0" y="1342389"/>
                  </a:lnTo>
                  <a:lnTo>
                    <a:pt x="0" y="268477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61363" y="3294329"/>
            <a:ext cx="354965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оказание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помощи лицам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</a:t>
            </a:r>
            <a:endParaRPr sz="2400">
              <a:latin typeface="Calibri"/>
              <a:cs typeface="Calibri"/>
            </a:endParaRPr>
          </a:p>
          <a:p>
            <a:pPr marL="12700" marR="5080" indent="14160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умственной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отсталостью </a:t>
            </a:r>
            <a:r>
              <a:rPr sz="2400" dirty="0">
                <a:latin typeface="Calibri"/>
                <a:cs typeface="Calibri"/>
              </a:rPr>
              <a:t> в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индивидуальном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выборе</a:t>
            </a:r>
            <a:endParaRPr sz="2400">
              <a:latin typeface="Calibri"/>
              <a:cs typeface="Calibri"/>
            </a:endParaRPr>
          </a:p>
          <a:p>
            <a:pPr marL="104902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профессии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260594" y="3200145"/>
            <a:ext cx="3736340" cy="1596390"/>
            <a:chOff x="5260594" y="3200145"/>
            <a:chExt cx="3736340" cy="1596390"/>
          </a:xfrm>
        </p:grpSpPr>
        <p:sp>
          <p:nvSpPr>
            <p:cNvPr id="18" name="object 18"/>
            <p:cNvSpPr/>
            <p:nvPr/>
          </p:nvSpPr>
          <p:spPr>
            <a:xfrm>
              <a:off x="5266944" y="3206495"/>
              <a:ext cx="3723640" cy="1583690"/>
            </a:xfrm>
            <a:custGeom>
              <a:avLst/>
              <a:gdLst/>
              <a:ahLst/>
              <a:cxnLst/>
              <a:rect l="l" t="t" r="r" b="b"/>
              <a:pathLst>
                <a:path w="3723640" h="1583689">
                  <a:moveTo>
                    <a:pt x="3459226" y="0"/>
                  </a:moveTo>
                  <a:lnTo>
                    <a:pt x="263905" y="0"/>
                  </a:lnTo>
                  <a:lnTo>
                    <a:pt x="216456" y="4250"/>
                  </a:lnTo>
                  <a:lnTo>
                    <a:pt x="171802" y="16505"/>
                  </a:lnTo>
                  <a:lnTo>
                    <a:pt x="130687" y="36020"/>
                  </a:lnTo>
                  <a:lnTo>
                    <a:pt x="93856" y="62052"/>
                  </a:lnTo>
                  <a:lnTo>
                    <a:pt x="62052" y="93856"/>
                  </a:lnTo>
                  <a:lnTo>
                    <a:pt x="36020" y="130687"/>
                  </a:lnTo>
                  <a:lnTo>
                    <a:pt x="16505" y="171802"/>
                  </a:lnTo>
                  <a:lnTo>
                    <a:pt x="4250" y="216456"/>
                  </a:lnTo>
                  <a:lnTo>
                    <a:pt x="0" y="263905"/>
                  </a:lnTo>
                  <a:lnTo>
                    <a:pt x="0" y="1319529"/>
                  </a:lnTo>
                  <a:lnTo>
                    <a:pt x="4250" y="1366979"/>
                  </a:lnTo>
                  <a:lnTo>
                    <a:pt x="16505" y="1411633"/>
                  </a:lnTo>
                  <a:lnTo>
                    <a:pt x="36020" y="1452748"/>
                  </a:lnTo>
                  <a:lnTo>
                    <a:pt x="62052" y="1489579"/>
                  </a:lnTo>
                  <a:lnTo>
                    <a:pt x="93856" y="1521383"/>
                  </a:lnTo>
                  <a:lnTo>
                    <a:pt x="130687" y="1547415"/>
                  </a:lnTo>
                  <a:lnTo>
                    <a:pt x="171802" y="1566930"/>
                  </a:lnTo>
                  <a:lnTo>
                    <a:pt x="216456" y="1579185"/>
                  </a:lnTo>
                  <a:lnTo>
                    <a:pt x="263905" y="1583435"/>
                  </a:lnTo>
                  <a:lnTo>
                    <a:pt x="3459226" y="1583435"/>
                  </a:lnTo>
                  <a:lnTo>
                    <a:pt x="3506675" y="1579185"/>
                  </a:lnTo>
                  <a:lnTo>
                    <a:pt x="3551329" y="1566930"/>
                  </a:lnTo>
                  <a:lnTo>
                    <a:pt x="3592444" y="1547415"/>
                  </a:lnTo>
                  <a:lnTo>
                    <a:pt x="3629275" y="1521383"/>
                  </a:lnTo>
                  <a:lnTo>
                    <a:pt x="3661079" y="1489579"/>
                  </a:lnTo>
                  <a:lnTo>
                    <a:pt x="3687111" y="1452748"/>
                  </a:lnTo>
                  <a:lnTo>
                    <a:pt x="3706626" y="1411633"/>
                  </a:lnTo>
                  <a:lnTo>
                    <a:pt x="3718881" y="1366979"/>
                  </a:lnTo>
                  <a:lnTo>
                    <a:pt x="3723131" y="1319529"/>
                  </a:lnTo>
                  <a:lnTo>
                    <a:pt x="3723131" y="263905"/>
                  </a:lnTo>
                  <a:lnTo>
                    <a:pt x="3718881" y="216456"/>
                  </a:lnTo>
                  <a:lnTo>
                    <a:pt x="3706626" y="171802"/>
                  </a:lnTo>
                  <a:lnTo>
                    <a:pt x="3687111" y="130687"/>
                  </a:lnTo>
                  <a:lnTo>
                    <a:pt x="3661079" y="93856"/>
                  </a:lnTo>
                  <a:lnTo>
                    <a:pt x="3629275" y="62052"/>
                  </a:lnTo>
                  <a:lnTo>
                    <a:pt x="3592444" y="36020"/>
                  </a:lnTo>
                  <a:lnTo>
                    <a:pt x="3551329" y="16505"/>
                  </a:lnTo>
                  <a:lnTo>
                    <a:pt x="3506675" y="4250"/>
                  </a:lnTo>
                  <a:lnTo>
                    <a:pt x="3459226" y="0"/>
                  </a:lnTo>
                  <a:close/>
                </a:path>
              </a:pathLst>
            </a:custGeom>
            <a:solidFill>
              <a:srgbClr val="809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66944" y="3206495"/>
              <a:ext cx="3723640" cy="1583690"/>
            </a:xfrm>
            <a:custGeom>
              <a:avLst/>
              <a:gdLst/>
              <a:ahLst/>
              <a:cxnLst/>
              <a:rect l="l" t="t" r="r" b="b"/>
              <a:pathLst>
                <a:path w="3723640" h="1583689">
                  <a:moveTo>
                    <a:pt x="0" y="263905"/>
                  </a:moveTo>
                  <a:lnTo>
                    <a:pt x="4250" y="216456"/>
                  </a:lnTo>
                  <a:lnTo>
                    <a:pt x="16505" y="171802"/>
                  </a:lnTo>
                  <a:lnTo>
                    <a:pt x="36020" y="130687"/>
                  </a:lnTo>
                  <a:lnTo>
                    <a:pt x="62052" y="93856"/>
                  </a:lnTo>
                  <a:lnTo>
                    <a:pt x="93856" y="62052"/>
                  </a:lnTo>
                  <a:lnTo>
                    <a:pt x="130687" y="36020"/>
                  </a:lnTo>
                  <a:lnTo>
                    <a:pt x="171802" y="16505"/>
                  </a:lnTo>
                  <a:lnTo>
                    <a:pt x="216456" y="4250"/>
                  </a:lnTo>
                  <a:lnTo>
                    <a:pt x="263905" y="0"/>
                  </a:lnTo>
                  <a:lnTo>
                    <a:pt x="3459226" y="0"/>
                  </a:lnTo>
                  <a:lnTo>
                    <a:pt x="3506675" y="4250"/>
                  </a:lnTo>
                  <a:lnTo>
                    <a:pt x="3551329" y="16505"/>
                  </a:lnTo>
                  <a:lnTo>
                    <a:pt x="3592444" y="36020"/>
                  </a:lnTo>
                  <a:lnTo>
                    <a:pt x="3629275" y="62052"/>
                  </a:lnTo>
                  <a:lnTo>
                    <a:pt x="3661079" y="93856"/>
                  </a:lnTo>
                  <a:lnTo>
                    <a:pt x="3687111" y="130687"/>
                  </a:lnTo>
                  <a:lnTo>
                    <a:pt x="3706626" y="171802"/>
                  </a:lnTo>
                  <a:lnTo>
                    <a:pt x="3718881" y="216456"/>
                  </a:lnTo>
                  <a:lnTo>
                    <a:pt x="3723131" y="263905"/>
                  </a:lnTo>
                  <a:lnTo>
                    <a:pt x="3723131" y="1319529"/>
                  </a:lnTo>
                  <a:lnTo>
                    <a:pt x="3718881" y="1366979"/>
                  </a:lnTo>
                  <a:lnTo>
                    <a:pt x="3706626" y="1411633"/>
                  </a:lnTo>
                  <a:lnTo>
                    <a:pt x="3687111" y="1452748"/>
                  </a:lnTo>
                  <a:lnTo>
                    <a:pt x="3661079" y="1489579"/>
                  </a:lnTo>
                  <a:lnTo>
                    <a:pt x="3629275" y="1521383"/>
                  </a:lnTo>
                  <a:lnTo>
                    <a:pt x="3592444" y="1547415"/>
                  </a:lnTo>
                  <a:lnTo>
                    <a:pt x="3551329" y="1566930"/>
                  </a:lnTo>
                  <a:lnTo>
                    <a:pt x="3506675" y="1579185"/>
                  </a:lnTo>
                  <a:lnTo>
                    <a:pt x="3459226" y="1583435"/>
                  </a:lnTo>
                  <a:lnTo>
                    <a:pt x="263905" y="1583435"/>
                  </a:lnTo>
                  <a:lnTo>
                    <a:pt x="216456" y="1579185"/>
                  </a:lnTo>
                  <a:lnTo>
                    <a:pt x="171802" y="1566930"/>
                  </a:lnTo>
                  <a:lnTo>
                    <a:pt x="130687" y="1547415"/>
                  </a:lnTo>
                  <a:lnTo>
                    <a:pt x="93856" y="1521383"/>
                  </a:lnTo>
                  <a:lnTo>
                    <a:pt x="62052" y="1489579"/>
                  </a:lnTo>
                  <a:lnTo>
                    <a:pt x="36020" y="1452748"/>
                  </a:lnTo>
                  <a:lnTo>
                    <a:pt x="16505" y="1411633"/>
                  </a:lnTo>
                  <a:lnTo>
                    <a:pt x="4250" y="1366979"/>
                  </a:lnTo>
                  <a:lnTo>
                    <a:pt x="0" y="1319529"/>
                  </a:lnTo>
                  <a:lnTo>
                    <a:pt x="0" y="263905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813805" y="3280917"/>
            <a:ext cx="26301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профессиональное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самоопределение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трудоустройство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23953"/>
            <a:ext cx="1490111" cy="3534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1705" y="912622"/>
            <a:ext cx="11485880" cy="5067935"/>
            <a:chOff x="441705" y="912622"/>
            <a:chExt cx="11485880" cy="5067935"/>
          </a:xfrm>
        </p:grpSpPr>
        <p:sp>
          <p:nvSpPr>
            <p:cNvPr id="4" name="object 4"/>
            <p:cNvSpPr/>
            <p:nvPr/>
          </p:nvSpPr>
          <p:spPr>
            <a:xfrm>
              <a:off x="448055" y="918972"/>
              <a:ext cx="11473180" cy="5055235"/>
            </a:xfrm>
            <a:custGeom>
              <a:avLst/>
              <a:gdLst/>
              <a:ahLst/>
              <a:cxnLst/>
              <a:rect l="l" t="t" r="r" b="b"/>
              <a:pathLst>
                <a:path w="11473180" h="5055235">
                  <a:moveTo>
                    <a:pt x="11472672" y="0"/>
                  </a:moveTo>
                  <a:lnTo>
                    <a:pt x="0" y="0"/>
                  </a:lnTo>
                  <a:lnTo>
                    <a:pt x="0" y="5055108"/>
                  </a:lnTo>
                  <a:lnTo>
                    <a:pt x="11472672" y="5055108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055" y="918972"/>
              <a:ext cx="11473180" cy="5055235"/>
            </a:xfrm>
            <a:custGeom>
              <a:avLst/>
              <a:gdLst/>
              <a:ahLst/>
              <a:cxnLst/>
              <a:rect l="l" t="t" r="r" b="b"/>
              <a:pathLst>
                <a:path w="11473180" h="5055235">
                  <a:moveTo>
                    <a:pt x="0" y="5055108"/>
                  </a:moveTo>
                  <a:lnTo>
                    <a:pt x="11472672" y="5055108"/>
                  </a:lnTo>
                  <a:lnTo>
                    <a:pt x="11472672" y="0"/>
                  </a:lnTo>
                  <a:lnTo>
                    <a:pt x="0" y="0"/>
                  </a:lnTo>
                  <a:lnTo>
                    <a:pt x="0" y="5055108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6491" y="1220215"/>
            <a:ext cx="1131506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2911475" algn="l"/>
                <a:tab pos="4999355" algn="l"/>
                <a:tab pos="5523865" algn="l"/>
                <a:tab pos="7113270" algn="l"/>
                <a:tab pos="7770495" algn="l"/>
                <a:tab pos="9550400" algn="l"/>
                <a:tab pos="11158855" algn="l"/>
              </a:tabLst>
            </a:pPr>
            <a:r>
              <a:rPr sz="2400" dirty="0">
                <a:latin typeface="Calibri"/>
                <a:cs typeface="Calibri"/>
              </a:rPr>
              <a:t>пси</a:t>
            </a:r>
            <a:r>
              <a:rPr sz="2400" spc="-30" dirty="0">
                <a:latin typeface="Calibri"/>
                <a:cs typeface="Calibri"/>
              </a:rPr>
              <a:t>х</a:t>
            </a:r>
            <a:r>
              <a:rPr sz="2400" spc="-55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лог</a:t>
            </a:r>
            <a:r>
              <a:rPr sz="2400" spc="-15" dirty="0">
                <a:latin typeface="Calibri"/>
                <a:cs typeface="Calibri"/>
              </a:rPr>
              <a:t>и</a:t>
            </a:r>
            <a:r>
              <a:rPr sz="2400" dirty="0">
                <a:latin typeface="Calibri"/>
                <a:cs typeface="Calibri"/>
              </a:rPr>
              <a:t>ч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-30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ая	н</a:t>
            </a:r>
            <a:r>
              <a:rPr sz="2400" spc="-10" dirty="0">
                <a:latin typeface="Calibri"/>
                <a:cs typeface="Calibri"/>
              </a:rPr>
              <a:t>е</a:t>
            </a:r>
            <a:r>
              <a:rPr sz="2400" spc="-40" dirty="0">
                <a:latin typeface="Calibri"/>
                <a:cs typeface="Calibri"/>
              </a:rPr>
              <a:t>г</a:t>
            </a: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spc="-5" dirty="0">
                <a:latin typeface="Calibri"/>
                <a:cs typeface="Calibri"/>
              </a:rPr>
              <a:t>овн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сть	к	п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spc="-5" dirty="0">
                <a:latin typeface="Calibri"/>
                <a:cs typeface="Calibri"/>
              </a:rPr>
              <a:t>ре</a:t>
            </a:r>
            <a:r>
              <a:rPr sz="2400" spc="-35" dirty="0">
                <a:latin typeface="Calibri"/>
                <a:cs typeface="Calibri"/>
              </a:rPr>
              <a:t>х</a:t>
            </a:r>
            <a:r>
              <a:rPr sz="2400" spc="-80" dirty="0">
                <a:latin typeface="Calibri"/>
                <a:cs typeface="Calibri"/>
              </a:rPr>
              <a:t>о</a:t>
            </a:r>
            <a:r>
              <a:rPr sz="2400" spc="-20" dirty="0">
                <a:latin typeface="Calibri"/>
                <a:cs typeface="Calibri"/>
              </a:rPr>
              <a:t>д</a:t>
            </a:r>
            <a:r>
              <a:rPr sz="2400" dirty="0">
                <a:latin typeface="Calibri"/>
                <a:cs typeface="Calibri"/>
              </a:rPr>
              <a:t>у	</a:t>
            </a: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т	ш</a:t>
            </a:r>
            <a:r>
              <a:rPr sz="2400" spc="-30" dirty="0">
                <a:latin typeface="Calibri"/>
                <a:cs typeface="Calibri"/>
              </a:rPr>
              <a:t>к</a:t>
            </a:r>
            <a:r>
              <a:rPr sz="2400" spc="-55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ль</a:t>
            </a:r>
            <a:r>
              <a:rPr sz="2400" dirty="0">
                <a:latin typeface="Calibri"/>
                <a:cs typeface="Calibri"/>
              </a:rPr>
              <a:t>н</a:t>
            </a:r>
            <a:r>
              <a:rPr sz="2400" spc="-5" dirty="0">
                <a:latin typeface="Calibri"/>
                <a:cs typeface="Calibri"/>
              </a:rPr>
              <a:t>о</a:t>
            </a:r>
            <a:r>
              <a:rPr sz="2400" spc="-30" dirty="0">
                <a:latin typeface="Calibri"/>
                <a:cs typeface="Calibri"/>
              </a:rPr>
              <a:t>г</a:t>
            </a:r>
            <a:r>
              <a:rPr sz="2400" dirty="0">
                <a:latin typeface="Calibri"/>
                <a:cs typeface="Calibri"/>
              </a:rPr>
              <a:t>о	</a:t>
            </a:r>
            <a:r>
              <a:rPr sz="2400" spc="-5" dirty="0">
                <a:latin typeface="Calibri"/>
                <a:cs typeface="Calibri"/>
              </a:rPr>
              <a:t>о</a:t>
            </a:r>
            <a:r>
              <a:rPr sz="2400" spc="-25" dirty="0">
                <a:latin typeface="Calibri"/>
                <a:cs typeface="Calibri"/>
              </a:rPr>
              <a:t>б</a:t>
            </a:r>
            <a:r>
              <a:rPr sz="2400" dirty="0">
                <a:latin typeface="Calibri"/>
                <a:cs typeface="Calibri"/>
              </a:rPr>
              <a:t>учения	к  </a:t>
            </a:r>
            <a:r>
              <a:rPr sz="2400" spc="-5" dirty="0">
                <a:latin typeface="Calibri"/>
                <a:cs typeface="Calibri"/>
              </a:rPr>
              <a:t>профессиональному обучению</a:t>
            </a:r>
            <a:endParaRPr sz="2400">
              <a:latin typeface="Calibri"/>
              <a:cs typeface="Calibri"/>
            </a:endParaRPr>
          </a:p>
          <a:p>
            <a:pPr marL="355600" marR="5715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  <a:tab pos="2040889" algn="l"/>
                <a:tab pos="3833495" algn="l"/>
                <a:tab pos="5915660" algn="l"/>
                <a:tab pos="8241665" algn="l"/>
                <a:tab pos="9748520" algn="l"/>
              </a:tabLst>
            </a:pP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5" dirty="0">
                <a:latin typeface="Calibri"/>
                <a:cs typeface="Calibri"/>
              </a:rPr>
              <a:t>у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-15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вие	жизн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dirty="0">
                <a:latin typeface="Calibri"/>
                <a:cs typeface="Calibri"/>
              </a:rPr>
              <a:t>нной	персп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dirty="0">
                <a:latin typeface="Calibri"/>
                <a:cs typeface="Calibri"/>
              </a:rPr>
              <a:t>ктивы,	</a:t>
            </a:r>
            <a:r>
              <a:rPr sz="2400" spc="-5" dirty="0">
                <a:latin typeface="Calibri"/>
                <a:cs typeface="Calibri"/>
              </a:rPr>
              <a:t>о</a:t>
            </a:r>
            <a:r>
              <a:rPr sz="2400" spc="-25" dirty="0">
                <a:latin typeface="Calibri"/>
                <a:cs typeface="Calibri"/>
              </a:rPr>
              <a:t>б</a:t>
            </a:r>
            <a:r>
              <a:rPr sz="2400" dirty="0">
                <a:latin typeface="Calibri"/>
                <a:cs typeface="Calibri"/>
              </a:rPr>
              <a:t>усл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spc="-25" dirty="0">
                <a:latin typeface="Calibri"/>
                <a:cs typeface="Calibri"/>
              </a:rPr>
              <a:t>в</a:t>
            </a:r>
            <a:r>
              <a:rPr sz="2400" spc="-5" dirty="0">
                <a:latin typeface="Calibri"/>
                <a:cs typeface="Calibri"/>
              </a:rPr>
              <a:t>ленно</a:t>
            </a:r>
            <a:r>
              <a:rPr sz="2400" dirty="0">
                <a:latin typeface="Calibri"/>
                <a:cs typeface="Calibri"/>
              </a:rPr>
              <a:t>й	чу</a:t>
            </a:r>
            <a:r>
              <a:rPr sz="2400" spc="5" dirty="0">
                <a:latin typeface="Calibri"/>
                <a:cs typeface="Calibri"/>
              </a:rPr>
              <a:t>в</a:t>
            </a:r>
            <a:r>
              <a:rPr sz="2400" dirty="0">
                <a:latin typeface="Calibri"/>
                <a:cs typeface="Calibri"/>
              </a:rPr>
              <a:t>ств</a:t>
            </a:r>
            <a:r>
              <a:rPr sz="2400" spc="-15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м	соц</a:t>
            </a:r>
            <a:r>
              <a:rPr sz="2400" spc="-10" dirty="0">
                <a:latin typeface="Calibri"/>
                <a:cs typeface="Calibri"/>
              </a:rPr>
              <a:t>и</a:t>
            </a:r>
            <a:r>
              <a:rPr sz="2400" dirty="0">
                <a:latin typeface="Calibri"/>
                <a:cs typeface="Calibri"/>
              </a:rPr>
              <a:t>альной  </a:t>
            </a:r>
            <a:r>
              <a:rPr sz="2400" spc="-5" dirty="0">
                <a:latin typeface="Calibri"/>
                <a:cs typeface="Calibri"/>
              </a:rPr>
              <a:t>незащищенности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  <a:tab pos="2466340" algn="l"/>
                <a:tab pos="4352925" algn="l"/>
                <a:tab pos="5410835" algn="l"/>
                <a:tab pos="7628890" algn="l"/>
                <a:tab pos="8710930" algn="l"/>
                <a:tab pos="9687560" algn="l"/>
              </a:tabLst>
            </a:pPr>
            <a:r>
              <a:rPr sz="2400" dirty="0">
                <a:latin typeface="Calibri"/>
                <a:cs typeface="Calibri"/>
              </a:rPr>
              <a:t>не</a:t>
            </a:r>
            <a:r>
              <a:rPr sz="2400" spc="5" dirty="0">
                <a:latin typeface="Calibri"/>
                <a:cs typeface="Calibri"/>
              </a:rPr>
              <a:t>а</a:t>
            </a:r>
            <a:r>
              <a:rPr sz="2400" spc="-20" dirty="0">
                <a:latin typeface="Calibri"/>
                <a:cs typeface="Calibri"/>
              </a:rPr>
              <a:t>д</a:t>
            </a:r>
            <a:r>
              <a:rPr sz="2400" dirty="0">
                <a:latin typeface="Calibri"/>
                <a:cs typeface="Calibri"/>
              </a:rPr>
              <a:t>е</a:t>
            </a:r>
            <a:r>
              <a:rPr sz="2400" spc="5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тна</a:t>
            </a:r>
            <a:r>
              <a:rPr sz="2400" dirty="0">
                <a:latin typeface="Calibri"/>
                <a:cs typeface="Calibri"/>
              </a:rPr>
              <a:t>я	самоо</a:t>
            </a:r>
            <a:r>
              <a:rPr sz="2400" spc="-35" dirty="0">
                <a:latin typeface="Calibri"/>
                <a:cs typeface="Calibri"/>
              </a:rPr>
              <a:t>ц</a:t>
            </a:r>
            <a:r>
              <a:rPr sz="2400" dirty="0">
                <a:latin typeface="Calibri"/>
                <a:cs typeface="Calibri"/>
              </a:rPr>
              <a:t>ен</a:t>
            </a:r>
            <a:r>
              <a:rPr sz="2400" spc="-30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а	своих	возм</a:t>
            </a:r>
            <a:r>
              <a:rPr sz="2400" spc="-3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жнос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ей	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30" dirty="0">
                <a:latin typeface="Calibri"/>
                <a:cs typeface="Calibri"/>
              </a:rPr>
              <a:t>х</a:t>
            </a: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тя</a:t>
            </a:r>
            <a:r>
              <a:rPr sz="2400" dirty="0">
                <a:latin typeface="Calibri"/>
                <a:cs typeface="Calibri"/>
              </a:rPr>
              <a:t>т	ст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ь	ад</a:t>
            </a:r>
            <a:r>
              <a:rPr sz="2400" spc="5" dirty="0">
                <a:latin typeface="Calibri"/>
                <a:cs typeface="Calibri"/>
              </a:rPr>
              <a:t>в</a:t>
            </a:r>
            <a:r>
              <a:rPr sz="2400" spc="-5" dirty="0">
                <a:latin typeface="Calibri"/>
                <a:cs typeface="Calibri"/>
              </a:rPr>
              <a:t>о</a:t>
            </a:r>
            <a:r>
              <a:rPr sz="2400" spc="-40" dirty="0">
                <a:latin typeface="Calibri"/>
                <a:cs typeface="Calibri"/>
              </a:rPr>
              <a:t>к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20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ами,  </a:t>
            </a:r>
            <a:r>
              <a:rPr sz="2400" spc="-5" dirty="0">
                <a:latin typeface="Calibri"/>
                <a:cs typeface="Calibri"/>
              </a:rPr>
              <a:t>дизайнерами, </a:t>
            </a:r>
            <a:r>
              <a:rPr sz="2400" spc="-20" dirty="0">
                <a:latin typeface="Calibri"/>
                <a:cs typeface="Calibri"/>
              </a:rPr>
              <a:t>водителями,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блогерами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др.)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неумение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выбрать профиль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содержание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профессии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  <a:tab pos="2444750" algn="l"/>
                <a:tab pos="3946525" algn="l"/>
                <a:tab pos="6642734" algn="l"/>
                <a:tab pos="6950709" algn="l"/>
                <a:tab pos="7948930" algn="l"/>
                <a:tab pos="9588500" algn="l"/>
                <a:tab pos="9916160" algn="l"/>
              </a:tabLst>
            </a:pPr>
            <a:r>
              <a:rPr sz="2400" dirty="0">
                <a:latin typeface="Calibri"/>
                <a:cs typeface="Calibri"/>
              </a:rPr>
              <a:t>не</a:t>
            </a:r>
            <a:r>
              <a:rPr sz="2400" spc="5" dirty="0">
                <a:latin typeface="Calibri"/>
                <a:cs typeface="Calibri"/>
              </a:rPr>
              <a:t>с</a:t>
            </a:r>
            <a:r>
              <a:rPr sz="2400" dirty="0">
                <a:latin typeface="Calibri"/>
                <a:cs typeface="Calibri"/>
              </a:rPr>
              <a:t>п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собн</a:t>
            </a:r>
            <a:r>
              <a:rPr sz="2400" spc="-15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сть	а</a:t>
            </a:r>
            <a:r>
              <a:rPr sz="2400" spc="-20" dirty="0">
                <a:latin typeface="Calibri"/>
                <a:cs typeface="Calibri"/>
              </a:rPr>
              <a:t>д</a:t>
            </a:r>
            <a:r>
              <a:rPr sz="2400" dirty="0">
                <a:latin typeface="Calibri"/>
                <a:cs typeface="Calibri"/>
              </a:rPr>
              <a:t>е</a:t>
            </a:r>
            <a:r>
              <a:rPr sz="2400" spc="5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2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тн</a:t>
            </a:r>
            <a:r>
              <a:rPr sz="2400" dirty="0">
                <a:latin typeface="Calibri"/>
                <a:cs typeface="Calibri"/>
              </a:rPr>
              <a:t>о	вз</a:t>
            </a:r>
            <a:r>
              <a:rPr sz="2400" spc="5" dirty="0">
                <a:latin typeface="Calibri"/>
                <a:cs typeface="Calibri"/>
              </a:rPr>
              <a:t>а</a:t>
            </a:r>
            <a:r>
              <a:rPr sz="2400" dirty="0">
                <a:latin typeface="Calibri"/>
                <a:cs typeface="Calibri"/>
              </a:rPr>
              <a:t>им</a:t>
            </a:r>
            <a:r>
              <a:rPr sz="2400" spc="-85" dirty="0">
                <a:latin typeface="Calibri"/>
                <a:cs typeface="Calibri"/>
              </a:rPr>
              <a:t>о</a:t>
            </a:r>
            <a:r>
              <a:rPr sz="2400" spc="-20" dirty="0">
                <a:latin typeface="Calibri"/>
                <a:cs typeface="Calibri"/>
              </a:rPr>
              <a:t>д</a:t>
            </a:r>
            <a:r>
              <a:rPr sz="2400" dirty="0">
                <a:latin typeface="Calibri"/>
                <a:cs typeface="Calibri"/>
              </a:rPr>
              <a:t>ействов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ь	в	нов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м	</a:t>
            </a:r>
            <a:r>
              <a:rPr sz="2400" spc="-35" dirty="0">
                <a:latin typeface="Calibri"/>
                <a:cs typeface="Calibri"/>
              </a:rPr>
              <a:t>к</a:t>
            </a:r>
            <a:r>
              <a:rPr sz="2400" spc="-55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лле</a:t>
            </a:r>
            <a:r>
              <a:rPr sz="2400" dirty="0">
                <a:latin typeface="Calibri"/>
                <a:cs typeface="Calibri"/>
              </a:rPr>
              <a:t>к</a:t>
            </a:r>
            <a:r>
              <a:rPr sz="2400" spc="-5" dirty="0">
                <a:latin typeface="Calibri"/>
                <a:cs typeface="Calibri"/>
              </a:rPr>
              <a:t>тив</a:t>
            </a:r>
            <a:r>
              <a:rPr sz="2400" dirty="0">
                <a:latin typeface="Calibri"/>
                <a:cs typeface="Calibri"/>
              </a:rPr>
              <a:t>е	и	вып</a:t>
            </a:r>
            <a:r>
              <a:rPr sz="2400" spc="-60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лнять  </a:t>
            </a:r>
            <a:r>
              <a:rPr sz="2400" spc="-20" dirty="0">
                <a:latin typeface="Calibri"/>
                <a:cs typeface="Calibri"/>
              </a:rPr>
              <a:t>трудовые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обязательства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491" y="4512945"/>
            <a:ext cx="3568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2100580" algn="l"/>
              </a:tabLst>
            </a:pPr>
            <a:r>
              <a:rPr sz="2400" dirty="0">
                <a:latin typeface="Calibri"/>
                <a:cs typeface="Calibri"/>
              </a:rPr>
              <a:t>не</a:t>
            </a:r>
            <a:r>
              <a:rPr sz="2400" spc="-10" dirty="0">
                <a:latin typeface="Calibri"/>
                <a:cs typeface="Calibri"/>
              </a:rPr>
              <a:t>га</a:t>
            </a:r>
            <a:r>
              <a:rPr sz="2400" spc="-5" dirty="0">
                <a:latin typeface="Calibri"/>
                <a:cs typeface="Calibri"/>
              </a:rPr>
              <a:t>тивн</a:t>
            </a:r>
            <a:r>
              <a:rPr sz="2400" spc="-15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е	</a:t>
            </a: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тн</a:t>
            </a:r>
            <a:r>
              <a:rPr sz="2400" spc="-15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ш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spc="10" dirty="0">
                <a:latin typeface="Calibri"/>
                <a:cs typeface="Calibri"/>
              </a:rPr>
              <a:t>н</a:t>
            </a:r>
            <a:r>
              <a:rPr sz="2400" dirty="0">
                <a:latin typeface="Calibri"/>
                <a:cs typeface="Calibri"/>
              </a:rPr>
              <a:t>ие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22038" y="4512945"/>
            <a:ext cx="7219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95" algn="l"/>
                <a:tab pos="2507615" algn="l"/>
                <a:tab pos="4696460" algn="l"/>
              </a:tabLst>
            </a:pPr>
            <a:r>
              <a:rPr sz="2400" dirty="0">
                <a:latin typeface="Calibri"/>
                <a:cs typeface="Calibri"/>
              </a:rPr>
              <a:t>к	</a:t>
            </a:r>
            <a:r>
              <a:rPr sz="2400" spc="-15" dirty="0">
                <a:latin typeface="Calibri"/>
                <a:cs typeface="Calibri"/>
              </a:rPr>
              <a:t>преодолению	определенных	</a:t>
            </a:r>
            <a:r>
              <a:rPr sz="2400" spc="-5" dirty="0">
                <a:latin typeface="Calibri"/>
                <a:cs typeface="Calibri"/>
              </a:rPr>
              <a:t>профессиональных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9391" y="4878704"/>
            <a:ext cx="10972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трудностей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(непонимание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объективных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условий,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которых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будет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осуществляться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его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трудовая</a:t>
            </a:r>
            <a:r>
              <a:rPr sz="2400" spc="-10" dirty="0">
                <a:latin typeface="Calibri"/>
                <a:cs typeface="Calibri"/>
              </a:rPr>
              <a:t> деятельность)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др.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5861" y="16764"/>
            <a:ext cx="652422" cy="62941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86408" y="185750"/>
            <a:ext cx="98545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40" dirty="0">
                <a:solidFill>
                  <a:srgbClr val="7052A0"/>
                </a:solidFill>
                <a:latin typeface="Calibri"/>
                <a:cs typeface="Calibri"/>
              </a:rPr>
              <a:t>Трудности</a:t>
            </a:r>
            <a:r>
              <a:rPr b="1" dirty="0">
                <a:solidFill>
                  <a:srgbClr val="7052A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7052A0"/>
                </a:solidFill>
                <a:latin typeface="Calibri"/>
                <a:cs typeface="Calibri"/>
              </a:rPr>
              <a:t>профессиональной</a:t>
            </a:r>
            <a:r>
              <a:rPr b="1" dirty="0">
                <a:solidFill>
                  <a:srgbClr val="7052A0"/>
                </a:solidFill>
                <a:latin typeface="Calibri"/>
                <a:cs typeface="Calibri"/>
              </a:rPr>
              <a:t> адаптации</a:t>
            </a:r>
            <a:r>
              <a:rPr b="1" spc="-20" dirty="0">
                <a:solidFill>
                  <a:srgbClr val="7052A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7052A0"/>
                </a:solidFill>
                <a:latin typeface="Calibri"/>
                <a:cs typeface="Calibri"/>
              </a:rPr>
              <a:t>обучающихся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36829" y="774573"/>
            <a:ext cx="11307445" cy="5535930"/>
            <a:chOff x="536829" y="774573"/>
            <a:chExt cx="11307445" cy="553593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7033" y="1605425"/>
              <a:ext cx="1382703" cy="19459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6354" y="784098"/>
              <a:ext cx="11288395" cy="5516880"/>
            </a:xfrm>
            <a:custGeom>
              <a:avLst/>
              <a:gdLst/>
              <a:ahLst/>
              <a:cxnLst/>
              <a:rect l="l" t="t" r="r" b="b"/>
              <a:pathLst>
                <a:path w="11288395" h="5516880">
                  <a:moveTo>
                    <a:pt x="11288268" y="0"/>
                  </a:moveTo>
                  <a:lnTo>
                    <a:pt x="0" y="0"/>
                  </a:lnTo>
                  <a:lnTo>
                    <a:pt x="0" y="5516880"/>
                  </a:lnTo>
                  <a:lnTo>
                    <a:pt x="11288268" y="5516880"/>
                  </a:lnTo>
                  <a:lnTo>
                    <a:pt x="11288268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6354" y="784098"/>
              <a:ext cx="11288395" cy="5516880"/>
            </a:xfrm>
            <a:custGeom>
              <a:avLst/>
              <a:gdLst/>
              <a:ahLst/>
              <a:cxnLst/>
              <a:rect l="l" t="t" r="r" b="b"/>
              <a:pathLst>
                <a:path w="11288395" h="5516880">
                  <a:moveTo>
                    <a:pt x="0" y="5516880"/>
                  </a:moveTo>
                  <a:lnTo>
                    <a:pt x="11288268" y="5516880"/>
                  </a:lnTo>
                  <a:lnTo>
                    <a:pt x="11288268" y="0"/>
                  </a:lnTo>
                  <a:lnTo>
                    <a:pt x="0" y="0"/>
                  </a:lnTo>
                  <a:lnTo>
                    <a:pt x="0" y="5516880"/>
                  </a:lnTo>
                  <a:close/>
                </a:path>
              </a:pathLst>
            </a:custGeom>
            <a:ln w="19050">
              <a:solidFill>
                <a:srgbClr val="4B37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94522" y="3430396"/>
              <a:ext cx="2986405" cy="2783205"/>
            </a:xfrm>
            <a:custGeom>
              <a:avLst/>
              <a:gdLst/>
              <a:ahLst/>
              <a:cxnLst/>
              <a:rect l="l" t="t" r="r" b="b"/>
              <a:pathLst>
                <a:path w="2986404" h="2783204">
                  <a:moveTo>
                    <a:pt x="1620774" y="0"/>
                  </a:moveTo>
                  <a:lnTo>
                    <a:pt x="1365503" y="0"/>
                  </a:lnTo>
                  <a:lnTo>
                    <a:pt x="1315211" y="284988"/>
                  </a:lnTo>
                  <a:lnTo>
                    <a:pt x="1266118" y="292692"/>
                  </a:lnTo>
                  <a:lnTo>
                    <a:pt x="1217478" y="302230"/>
                  </a:lnTo>
                  <a:lnTo>
                    <a:pt x="1169351" y="313583"/>
                  </a:lnTo>
                  <a:lnTo>
                    <a:pt x="1121794" y="326733"/>
                  </a:lnTo>
                  <a:lnTo>
                    <a:pt x="1074864" y="341661"/>
                  </a:lnTo>
                  <a:lnTo>
                    <a:pt x="1028620" y="358350"/>
                  </a:lnTo>
                  <a:lnTo>
                    <a:pt x="983120" y="376780"/>
                  </a:lnTo>
                  <a:lnTo>
                    <a:pt x="938422" y="396934"/>
                  </a:lnTo>
                  <a:lnTo>
                    <a:pt x="894583" y="418794"/>
                  </a:lnTo>
                  <a:lnTo>
                    <a:pt x="851661" y="442340"/>
                  </a:lnTo>
                  <a:lnTo>
                    <a:pt x="636524" y="248792"/>
                  </a:lnTo>
                  <a:lnTo>
                    <a:pt x="443102" y="400050"/>
                  </a:lnTo>
                  <a:lnTo>
                    <a:pt x="579120" y="655446"/>
                  </a:lnTo>
                  <a:lnTo>
                    <a:pt x="543284" y="694772"/>
                  </a:lnTo>
                  <a:lnTo>
                    <a:pt x="509462" y="735488"/>
                  </a:lnTo>
                  <a:lnTo>
                    <a:pt x="477694" y="777526"/>
                  </a:lnTo>
                  <a:lnTo>
                    <a:pt x="448016" y="820819"/>
                  </a:lnTo>
                  <a:lnTo>
                    <a:pt x="420470" y="865298"/>
                  </a:lnTo>
                  <a:lnTo>
                    <a:pt x="395092" y="910895"/>
                  </a:lnTo>
                  <a:lnTo>
                    <a:pt x="371922" y="957543"/>
                  </a:lnTo>
                  <a:lnTo>
                    <a:pt x="350998" y="1005173"/>
                  </a:lnTo>
                  <a:lnTo>
                    <a:pt x="332358" y="1053719"/>
                  </a:lnTo>
                  <a:lnTo>
                    <a:pt x="43052" y="1050163"/>
                  </a:lnTo>
                  <a:lnTo>
                    <a:pt x="0" y="1278001"/>
                  </a:lnTo>
                  <a:lnTo>
                    <a:pt x="270636" y="1380363"/>
                  </a:lnTo>
                  <a:lnTo>
                    <a:pt x="270319" y="1431926"/>
                  </a:lnTo>
                  <a:lnTo>
                    <a:pt x="272490" y="1483355"/>
                  </a:lnTo>
                  <a:lnTo>
                    <a:pt x="277137" y="1534573"/>
                  </a:lnTo>
                  <a:lnTo>
                    <a:pt x="284245" y="1585503"/>
                  </a:lnTo>
                  <a:lnTo>
                    <a:pt x="293801" y="1636067"/>
                  </a:lnTo>
                  <a:lnTo>
                    <a:pt x="305792" y="1686188"/>
                  </a:lnTo>
                  <a:lnTo>
                    <a:pt x="320203" y="1735788"/>
                  </a:lnTo>
                  <a:lnTo>
                    <a:pt x="337022" y="1784790"/>
                  </a:lnTo>
                  <a:lnTo>
                    <a:pt x="356234" y="1833117"/>
                  </a:lnTo>
                  <a:lnTo>
                    <a:pt x="140461" y="2025903"/>
                  </a:lnTo>
                  <a:lnTo>
                    <a:pt x="265429" y="2227757"/>
                  </a:lnTo>
                  <a:lnTo>
                    <a:pt x="534161" y="2120391"/>
                  </a:lnTo>
                  <a:lnTo>
                    <a:pt x="565857" y="2156190"/>
                  </a:lnTo>
                  <a:lnTo>
                    <a:pt x="599035" y="2190700"/>
                  </a:lnTo>
                  <a:lnTo>
                    <a:pt x="633649" y="2223883"/>
                  </a:lnTo>
                  <a:lnTo>
                    <a:pt x="669651" y="2255704"/>
                  </a:lnTo>
                  <a:lnTo>
                    <a:pt x="706993" y="2286125"/>
                  </a:lnTo>
                  <a:lnTo>
                    <a:pt x="745626" y="2315110"/>
                  </a:lnTo>
                  <a:lnTo>
                    <a:pt x="785502" y="2342623"/>
                  </a:lnTo>
                  <a:lnTo>
                    <a:pt x="826574" y="2368626"/>
                  </a:lnTo>
                  <a:lnTo>
                    <a:pt x="868794" y="2393084"/>
                  </a:lnTo>
                  <a:lnTo>
                    <a:pt x="912113" y="2415959"/>
                  </a:lnTo>
                  <a:lnTo>
                    <a:pt x="868172" y="2701988"/>
                  </a:lnTo>
                  <a:lnTo>
                    <a:pt x="1107312" y="2783141"/>
                  </a:lnTo>
                  <a:lnTo>
                    <a:pt x="1246504" y="2529395"/>
                  </a:lnTo>
                  <a:lnTo>
                    <a:pt x="1295456" y="2537830"/>
                  </a:lnTo>
                  <a:lnTo>
                    <a:pt x="1344658" y="2544391"/>
                  </a:lnTo>
                  <a:lnTo>
                    <a:pt x="1394048" y="2549077"/>
                  </a:lnTo>
                  <a:lnTo>
                    <a:pt x="1443562" y="2551889"/>
                  </a:lnTo>
                  <a:lnTo>
                    <a:pt x="1493139" y="2552827"/>
                  </a:lnTo>
                  <a:lnTo>
                    <a:pt x="1542715" y="2551889"/>
                  </a:lnTo>
                  <a:lnTo>
                    <a:pt x="1592229" y="2549077"/>
                  </a:lnTo>
                  <a:lnTo>
                    <a:pt x="1641619" y="2544391"/>
                  </a:lnTo>
                  <a:lnTo>
                    <a:pt x="1690821" y="2537830"/>
                  </a:lnTo>
                  <a:lnTo>
                    <a:pt x="1739773" y="2529395"/>
                  </a:lnTo>
                  <a:lnTo>
                    <a:pt x="1878965" y="2783141"/>
                  </a:lnTo>
                  <a:lnTo>
                    <a:pt x="2118105" y="2701988"/>
                  </a:lnTo>
                  <a:lnTo>
                    <a:pt x="2074163" y="2415971"/>
                  </a:lnTo>
                  <a:lnTo>
                    <a:pt x="2117483" y="2393093"/>
                  </a:lnTo>
                  <a:lnTo>
                    <a:pt x="2159703" y="2368633"/>
                  </a:lnTo>
                  <a:lnTo>
                    <a:pt x="2200775" y="2342627"/>
                  </a:lnTo>
                  <a:lnTo>
                    <a:pt x="2240651" y="2315113"/>
                  </a:lnTo>
                  <a:lnTo>
                    <a:pt x="2279284" y="2286127"/>
                  </a:lnTo>
                  <a:lnTo>
                    <a:pt x="2316626" y="2255704"/>
                  </a:lnTo>
                  <a:lnTo>
                    <a:pt x="2352628" y="2223883"/>
                  </a:lnTo>
                  <a:lnTo>
                    <a:pt x="2387242" y="2190700"/>
                  </a:lnTo>
                  <a:lnTo>
                    <a:pt x="2420420" y="2156190"/>
                  </a:lnTo>
                  <a:lnTo>
                    <a:pt x="2452116" y="2120391"/>
                  </a:lnTo>
                  <a:lnTo>
                    <a:pt x="2720848" y="2227757"/>
                  </a:lnTo>
                  <a:lnTo>
                    <a:pt x="2845816" y="2025903"/>
                  </a:lnTo>
                  <a:lnTo>
                    <a:pt x="2630043" y="1833117"/>
                  </a:lnTo>
                  <a:lnTo>
                    <a:pt x="2649255" y="1784790"/>
                  </a:lnTo>
                  <a:lnTo>
                    <a:pt x="2666074" y="1735788"/>
                  </a:lnTo>
                  <a:lnTo>
                    <a:pt x="2680485" y="1686188"/>
                  </a:lnTo>
                  <a:lnTo>
                    <a:pt x="2692476" y="1636067"/>
                  </a:lnTo>
                  <a:lnTo>
                    <a:pt x="2702032" y="1585503"/>
                  </a:lnTo>
                  <a:lnTo>
                    <a:pt x="2709140" y="1534573"/>
                  </a:lnTo>
                  <a:lnTo>
                    <a:pt x="2713787" y="1483355"/>
                  </a:lnTo>
                  <a:lnTo>
                    <a:pt x="2715958" y="1431926"/>
                  </a:lnTo>
                  <a:lnTo>
                    <a:pt x="2715641" y="1380363"/>
                  </a:lnTo>
                  <a:lnTo>
                    <a:pt x="2986278" y="1278001"/>
                  </a:lnTo>
                  <a:lnTo>
                    <a:pt x="2943225" y="1050163"/>
                  </a:lnTo>
                  <a:lnTo>
                    <a:pt x="2653919" y="1053719"/>
                  </a:lnTo>
                  <a:lnTo>
                    <a:pt x="2635279" y="1005173"/>
                  </a:lnTo>
                  <a:lnTo>
                    <a:pt x="2614355" y="957543"/>
                  </a:lnTo>
                  <a:lnTo>
                    <a:pt x="2591185" y="910895"/>
                  </a:lnTo>
                  <a:lnTo>
                    <a:pt x="2565807" y="865298"/>
                  </a:lnTo>
                  <a:lnTo>
                    <a:pt x="2538261" y="820819"/>
                  </a:lnTo>
                  <a:lnTo>
                    <a:pt x="2508583" y="777526"/>
                  </a:lnTo>
                  <a:lnTo>
                    <a:pt x="2476815" y="735488"/>
                  </a:lnTo>
                  <a:lnTo>
                    <a:pt x="2442993" y="694772"/>
                  </a:lnTo>
                  <a:lnTo>
                    <a:pt x="2407157" y="655446"/>
                  </a:lnTo>
                  <a:lnTo>
                    <a:pt x="2543175" y="400050"/>
                  </a:lnTo>
                  <a:lnTo>
                    <a:pt x="2349754" y="248792"/>
                  </a:lnTo>
                  <a:lnTo>
                    <a:pt x="2134616" y="442340"/>
                  </a:lnTo>
                  <a:lnTo>
                    <a:pt x="2091694" y="418794"/>
                  </a:lnTo>
                  <a:lnTo>
                    <a:pt x="2047855" y="396934"/>
                  </a:lnTo>
                  <a:lnTo>
                    <a:pt x="2003157" y="376780"/>
                  </a:lnTo>
                  <a:lnTo>
                    <a:pt x="1957657" y="358350"/>
                  </a:lnTo>
                  <a:lnTo>
                    <a:pt x="1911413" y="341661"/>
                  </a:lnTo>
                  <a:lnTo>
                    <a:pt x="1864483" y="326733"/>
                  </a:lnTo>
                  <a:lnTo>
                    <a:pt x="1816926" y="313583"/>
                  </a:lnTo>
                  <a:lnTo>
                    <a:pt x="1768799" y="302230"/>
                  </a:lnTo>
                  <a:lnTo>
                    <a:pt x="1720159" y="292692"/>
                  </a:lnTo>
                  <a:lnTo>
                    <a:pt x="1671066" y="284988"/>
                  </a:lnTo>
                  <a:lnTo>
                    <a:pt x="1620774" y="0"/>
                  </a:lnTo>
                  <a:close/>
                </a:path>
              </a:pathLst>
            </a:custGeom>
            <a:solidFill>
              <a:srgbClr val="E2B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94522" y="3430396"/>
              <a:ext cx="2986405" cy="2783205"/>
            </a:xfrm>
            <a:custGeom>
              <a:avLst/>
              <a:gdLst/>
              <a:ahLst/>
              <a:cxnLst/>
              <a:rect l="l" t="t" r="r" b="b"/>
              <a:pathLst>
                <a:path w="2986404" h="2783204">
                  <a:moveTo>
                    <a:pt x="2134616" y="442340"/>
                  </a:moveTo>
                  <a:lnTo>
                    <a:pt x="2349754" y="248792"/>
                  </a:lnTo>
                  <a:lnTo>
                    <a:pt x="2543175" y="400050"/>
                  </a:lnTo>
                  <a:lnTo>
                    <a:pt x="2407157" y="655446"/>
                  </a:lnTo>
                  <a:lnTo>
                    <a:pt x="2442993" y="694772"/>
                  </a:lnTo>
                  <a:lnTo>
                    <a:pt x="2476815" y="735488"/>
                  </a:lnTo>
                  <a:lnTo>
                    <a:pt x="2508583" y="777526"/>
                  </a:lnTo>
                  <a:lnTo>
                    <a:pt x="2538261" y="820819"/>
                  </a:lnTo>
                  <a:lnTo>
                    <a:pt x="2565807" y="865298"/>
                  </a:lnTo>
                  <a:lnTo>
                    <a:pt x="2591185" y="910895"/>
                  </a:lnTo>
                  <a:lnTo>
                    <a:pt x="2614355" y="957543"/>
                  </a:lnTo>
                  <a:lnTo>
                    <a:pt x="2635279" y="1005173"/>
                  </a:lnTo>
                  <a:lnTo>
                    <a:pt x="2653919" y="1053719"/>
                  </a:lnTo>
                  <a:lnTo>
                    <a:pt x="2943225" y="1050163"/>
                  </a:lnTo>
                  <a:lnTo>
                    <a:pt x="2986278" y="1278001"/>
                  </a:lnTo>
                  <a:lnTo>
                    <a:pt x="2715641" y="1380363"/>
                  </a:lnTo>
                  <a:lnTo>
                    <a:pt x="2715958" y="1431926"/>
                  </a:lnTo>
                  <a:lnTo>
                    <a:pt x="2713787" y="1483355"/>
                  </a:lnTo>
                  <a:lnTo>
                    <a:pt x="2709140" y="1534573"/>
                  </a:lnTo>
                  <a:lnTo>
                    <a:pt x="2702032" y="1585503"/>
                  </a:lnTo>
                  <a:lnTo>
                    <a:pt x="2692476" y="1636067"/>
                  </a:lnTo>
                  <a:lnTo>
                    <a:pt x="2680485" y="1686188"/>
                  </a:lnTo>
                  <a:lnTo>
                    <a:pt x="2666074" y="1735788"/>
                  </a:lnTo>
                  <a:lnTo>
                    <a:pt x="2649255" y="1784790"/>
                  </a:lnTo>
                  <a:lnTo>
                    <a:pt x="2630043" y="1833117"/>
                  </a:lnTo>
                  <a:lnTo>
                    <a:pt x="2845816" y="2025903"/>
                  </a:lnTo>
                  <a:lnTo>
                    <a:pt x="2720848" y="2227757"/>
                  </a:lnTo>
                  <a:lnTo>
                    <a:pt x="2452116" y="2120391"/>
                  </a:lnTo>
                  <a:lnTo>
                    <a:pt x="2420420" y="2156190"/>
                  </a:lnTo>
                  <a:lnTo>
                    <a:pt x="2387242" y="2190700"/>
                  </a:lnTo>
                  <a:lnTo>
                    <a:pt x="2352628" y="2223883"/>
                  </a:lnTo>
                  <a:lnTo>
                    <a:pt x="2316626" y="2255704"/>
                  </a:lnTo>
                  <a:lnTo>
                    <a:pt x="2279284" y="2286127"/>
                  </a:lnTo>
                  <a:lnTo>
                    <a:pt x="2240651" y="2315113"/>
                  </a:lnTo>
                  <a:lnTo>
                    <a:pt x="2200775" y="2342627"/>
                  </a:lnTo>
                  <a:lnTo>
                    <a:pt x="2159703" y="2368633"/>
                  </a:lnTo>
                  <a:lnTo>
                    <a:pt x="2117483" y="2393093"/>
                  </a:lnTo>
                  <a:lnTo>
                    <a:pt x="2074163" y="2415971"/>
                  </a:lnTo>
                  <a:lnTo>
                    <a:pt x="2118105" y="2701988"/>
                  </a:lnTo>
                  <a:lnTo>
                    <a:pt x="1878965" y="2783141"/>
                  </a:lnTo>
                  <a:lnTo>
                    <a:pt x="1739773" y="2529395"/>
                  </a:lnTo>
                  <a:lnTo>
                    <a:pt x="1690821" y="2537830"/>
                  </a:lnTo>
                  <a:lnTo>
                    <a:pt x="1641619" y="2544391"/>
                  </a:lnTo>
                  <a:lnTo>
                    <a:pt x="1592229" y="2549077"/>
                  </a:lnTo>
                  <a:lnTo>
                    <a:pt x="1542715" y="2551889"/>
                  </a:lnTo>
                  <a:lnTo>
                    <a:pt x="1493139" y="2552827"/>
                  </a:lnTo>
                  <a:lnTo>
                    <a:pt x="1443562" y="2551889"/>
                  </a:lnTo>
                  <a:lnTo>
                    <a:pt x="1394048" y="2549077"/>
                  </a:lnTo>
                  <a:lnTo>
                    <a:pt x="1344658" y="2544391"/>
                  </a:lnTo>
                  <a:lnTo>
                    <a:pt x="1295456" y="2537830"/>
                  </a:lnTo>
                  <a:lnTo>
                    <a:pt x="1246504" y="2529395"/>
                  </a:lnTo>
                  <a:lnTo>
                    <a:pt x="1107312" y="2783141"/>
                  </a:lnTo>
                  <a:lnTo>
                    <a:pt x="868172" y="2701988"/>
                  </a:lnTo>
                  <a:lnTo>
                    <a:pt x="912113" y="2415959"/>
                  </a:lnTo>
                  <a:lnTo>
                    <a:pt x="868794" y="2393084"/>
                  </a:lnTo>
                  <a:lnTo>
                    <a:pt x="826574" y="2368626"/>
                  </a:lnTo>
                  <a:lnTo>
                    <a:pt x="785502" y="2342623"/>
                  </a:lnTo>
                  <a:lnTo>
                    <a:pt x="745626" y="2315110"/>
                  </a:lnTo>
                  <a:lnTo>
                    <a:pt x="706993" y="2286125"/>
                  </a:lnTo>
                  <a:lnTo>
                    <a:pt x="669651" y="2255704"/>
                  </a:lnTo>
                  <a:lnTo>
                    <a:pt x="633649" y="2223883"/>
                  </a:lnTo>
                  <a:lnTo>
                    <a:pt x="599035" y="2190700"/>
                  </a:lnTo>
                  <a:lnTo>
                    <a:pt x="565857" y="2156190"/>
                  </a:lnTo>
                  <a:lnTo>
                    <a:pt x="534161" y="2120391"/>
                  </a:lnTo>
                  <a:lnTo>
                    <a:pt x="265429" y="2227757"/>
                  </a:lnTo>
                  <a:lnTo>
                    <a:pt x="140461" y="2025903"/>
                  </a:lnTo>
                  <a:lnTo>
                    <a:pt x="356234" y="1833117"/>
                  </a:lnTo>
                  <a:lnTo>
                    <a:pt x="337022" y="1784790"/>
                  </a:lnTo>
                  <a:lnTo>
                    <a:pt x="320203" y="1735788"/>
                  </a:lnTo>
                  <a:lnTo>
                    <a:pt x="305792" y="1686188"/>
                  </a:lnTo>
                  <a:lnTo>
                    <a:pt x="293801" y="1636067"/>
                  </a:lnTo>
                  <a:lnTo>
                    <a:pt x="284245" y="1585503"/>
                  </a:lnTo>
                  <a:lnTo>
                    <a:pt x="277137" y="1534573"/>
                  </a:lnTo>
                  <a:lnTo>
                    <a:pt x="272490" y="1483355"/>
                  </a:lnTo>
                  <a:lnTo>
                    <a:pt x="270319" y="1431926"/>
                  </a:lnTo>
                  <a:lnTo>
                    <a:pt x="270636" y="1380363"/>
                  </a:lnTo>
                  <a:lnTo>
                    <a:pt x="0" y="1278001"/>
                  </a:lnTo>
                  <a:lnTo>
                    <a:pt x="43052" y="1050163"/>
                  </a:lnTo>
                  <a:lnTo>
                    <a:pt x="332358" y="1053719"/>
                  </a:lnTo>
                  <a:lnTo>
                    <a:pt x="350998" y="1005173"/>
                  </a:lnTo>
                  <a:lnTo>
                    <a:pt x="371922" y="957543"/>
                  </a:lnTo>
                  <a:lnTo>
                    <a:pt x="395092" y="910895"/>
                  </a:lnTo>
                  <a:lnTo>
                    <a:pt x="420470" y="865298"/>
                  </a:lnTo>
                  <a:lnTo>
                    <a:pt x="448016" y="820819"/>
                  </a:lnTo>
                  <a:lnTo>
                    <a:pt x="477694" y="777526"/>
                  </a:lnTo>
                  <a:lnTo>
                    <a:pt x="509462" y="735488"/>
                  </a:lnTo>
                  <a:lnTo>
                    <a:pt x="543284" y="694772"/>
                  </a:lnTo>
                  <a:lnTo>
                    <a:pt x="579120" y="655446"/>
                  </a:lnTo>
                  <a:lnTo>
                    <a:pt x="443102" y="400050"/>
                  </a:lnTo>
                  <a:lnTo>
                    <a:pt x="636524" y="248792"/>
                  </a:lnTo>
                  <a:lnTo>
                    <a:pt x="851661" y="442340"/>
                  </a:lnTo>
                  <a:lnTo>
                    <a:pt x="894583" y="418794"/>
                  </a:lnTo>
                  <a:lnTo>
                    <a:pt x="938422" y="396934"/>
                  </a:lnTo>
                  <a:lnTo>
                    <a:pt x="983120" y="376780"/>
                  </a:lnTo>
                  <a:lnTo>
                    <a:pt x="1028620" y="358350"/>
                  </a:lnTo>
                  <a:lnTo>
                    <a:pt x="1074864" y="341661"/>
                  </a:lnTo>
                  <a:lnTo>
                    <a:pt x="1121794" y="326733"/>
                  </a:lnTo>
                  <a:lnTo>
                    <a:pt x="1169351" y="313583"/>
                  </a:lnTo>
                  <a:lnTo>
                    <a:pt x="1217478" y="302230"/>
                  </a:lnTo>
                  <a:lnTo>
                    <a:pt x="1266118" y="292692"/>
                  </a:lnTo>
                  <a:lnTo>
                    <a:pt x="1315211" y="284988"/>
                  </a:lnTo>
                  <a:lnTo>
                    <a:pt x="1365503" y="0"/>
                  </a:lnTo>
                  <a:lnTo>
                    <a:pt x="1620774" y="0"/>
                  </a:lnTo>
                  <a:lnTo>
                    <a:pt x="1671066" y="284988"/>
                  </a:lnTo>
                  <a:lnTo>
                    <a:pt x="1720159" y="292692"/>
                  </a:lnTo>
                  <a:lnTo>
                    <a:pt x="1768799" y="302230"/>
                  </a:lnTo>
                  <a:lnTo>
                    <a:pt x="1816926" y="313583"/>
                  </a:lnTo>
                  <a:lnTo>
                    <a:pt x="1864483" y="326733"/>
                  </a:lnTo>
                  <a:lnTo>
                    <a:pt x="1911413" y="341661"/>
                  </a:lnTo>
                  <a:lnTo>
                    <a:pt x="1957657" y="358350"/>
                  </a:lnTo>
                  <a:lnTo>
                    <a:pt x="2003157" y="376780"/>
                  </a:lnTo>
                  <a:lnTo>
                    <a:pt x="2047855" y="396934"/>
                  </a:lnTo>
                  <a:lnTo>
                    <a:pt x="2091694" y="418794"/>
                  </a:lnTo>
                  <a:lnTo>
                    <a:pt x="2134616" y="442340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770757" y="80848"/>
            <a:ext cx="4435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Calibri"/>
                <a:cs typeface="Calibri"/>
              </a:rPr>
              <a:t>Задачи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профориентации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646032" y="4438903"/>
            <a:ext cx="168465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-1270" algn="ctr">
              <a:lnSpc>
                <a:spcPct val="91600"/>
              </a:lnSpc>
              <a:spcBef>
                <a:spcPts val="254"/>
              </a:spcBef>
            </a:pPr>
            <a:r>
              <a:rPr sz="1600" b="1" spc="-15" dirty="0">
                <a:latin typeface="Calibri"/>
                <a:cs typeface="Calibri"/>
              </a:rPr>
              <a:t>Общетрудовые </a:t>
            </a:r>
            <a:r>
              <a:rPr sz="1600" b="1" spc="-5" dirty="0">
                <a:latin typeface="Calibri"/>
                <a:cs typeface="Calibri"/>
              </a:rPr>
              <a:t>и 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</a:t>
            </a:r>
            <a:r>
              <a:rPr sz="1600" b="1" spc="-15" dirty="0">
                <a:latin typeface="Calibri"/>
                <a:cs typeface="Calibri"/>
              </a:rPr>
              <a:t>р</a:t>
            </a:r>
            <a:r>
              <a:rPr sz="1600" b="1" spc="-5" dirty="0">
                <a:latin typeface="Calibri"/>
                <a:cs typeface="Calibri"/>
              </a:rPr>
              <a:t>о</a:t>
            </a:r>
            <a:r>
              <a:rPr sz="1600" b="1" spc="-10" dirty="0">
                <a:latin typeface="Calibri"/>
                <a:cs typeface="Calibri"/>
              </a:rPr>
              <a:t>фесси</a:t>
            </a:r>
            <a:r>
              <a:rPr sz="1600" b="1" spc="-5" dirty="0">
                <a:latin typeface="Calibri"/>
                <a:cs typeface="Calibri"/>
              </a:rPr>
              <a:t>онал</a:t>
            </a:r>
            <a:r>
              <a:rPr sz="1600" b="1" dirty="0">
                <a:latin typeface="Calibri"/>
                <a:cs typeface="Calibri"/>
              </a:rPr>
              <a:t>ь</a:t>
            </a:r>
            <a:r>
              <a:rPr sz="1600" b="1" spc="-5" dirty="0">
                <a:latin typeface="Calibri"/>
                <a:cs typeface="Calibri"/>
              </a:rPr>
              <a:t>н</a:t>
            </a:r>
            <a:r>
              <a:rPr sz="1600" b="1" spc="5" dirty="0">
                <a:latin typeface="Calibri"/>
                <a:cs typeface="Calibri"/>
              </a:rPr>
              <a:t>о</a:t>
            </a:r>
            <a:r>
              <a:rPr sz="1600" b="1" spc="-5" dirty="0">
                <a:latin typeface="Calibri"/>
                <a:cs typeface="Calibri"/>
              </a:rPr>
              <a:t>-  </a:t>
            </a:r>
            <a:r>
              <a:rPr sz="1600" b="1" spc="-15" dirty="0">
                <a:latin typeface="Calibri"/>
                <a:cs typeface="Calibri"/>
              </a:rPr>
              <a:t>трудовые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093586" y="2912998"/>
            <a:ext cx="2019935" cy="2131060"/>
            <a:chOff x="6093586" y="2912998"/>
            <a:chExt cx="2019935" cy="2131060"/>
          </a:xfrm>
        </p:grpSpPr>
        <p:sp>
          <p:nvSpPr>
            <p:cNvPr id="15" name="object 15"/>
            <p:cNvSpPr/>
            <p:nvPr/>
          </p:nvSpPr>
          <p:spPr>
            <a:xfrm>
              <a:off x="6099936" y="2919348"/>
              <a:ext cx="2007235" cy="2118360"/>
            </a:xfrm>
            <a:custGeom>
              <a:avLst/>
              <a:gdLst/>
              <a:ahLst/>
              <a:cxnLst/>
              <a:rect l="l" t="t" r="r" b="b"/>
              <a:pathLst>
                <a:path w="2007234" h="2118360">
                  <a:moveTo>
                    <a:pt x="1129538" y="0"/>
                  </a:moveTo>
                  <a:lnTo>
                    <a:pt x="877315" y="0"/>
                  </a:lnTo>
                  <a:lnTo>
                    <a:pt x="800862" y="325247"/>
                  </a:lnTo>
                  <a:lnTo>
                    <a:pt x="750451" y="339782"/>
                  </a:lnTo>
                  <a:lnTo>
                    <a:pt x="701329" y="357427"/>
                  </a:lnTo>
                  <a:lnTo>
                    <a:pt x="653642" y="378099"/>
                  </a:lnTo>
                  <a:lnTo>
                    <a:pt x="607536" y="401716"/>
                  </a:lnTo>
                  <a:lnTo>
                    <a:pt x="563156" y="428197"/>
                  </a:lnTo>
                  <a:lnTo>
                    <a:pt x="520648" y="457459"/>
                  </a:lnTo>
                  <a:lnTo>
                    <a:pt x="480158" y="489422"/>
                  </a:lnTo>
                  <a:lnTo>
                    <a:pt x="441833" y="524001"/>
                  </a:lnTo>
                  <a:lnTo>
                    <a:pt x="123698" y="421639"/>
                  </a:lnTo>
                  <a:lnTo>
                    <a:pt x="0" y="626999"/>
                  </a:lnTo>
                  <a:lnTo>
                    <a:pt x="239267" y="860298"/>
                  </a:lnTo>
                  <a:lnTo>
                    <a:pt x="227183" y="909413"/>
                  </a:lnTo>
                  <a:lnTo>
                    <a:pt x="218551" y="959020"/>
                  </a:lnTo>
                  <a:lnTo>
                    <a:pt x="213371" y="1008954"/>
                  </a:lnTo>
                  <a:lnTo>
                    <a:pt x="211645" y="1059052"/>
                  </a:lnTo>
                  <a:lnTo>
                    <a:pt x="213371" y="1109151"/>
                  </a:lnTo>
                  <a:lnTo>
                    <a:pt x="218551" y="1159085"/>
                  </a:lnTo>
                  <a:lnTo>
                    <a:pt x="227183" y="1208692"/>
                  </a:lnTo>
                  <a:lnTo>
                    <a:pt x="239267" y="1257808"/>
                  </a:lnTo>
                  <a:lnTo>
                    <a:pt x="0" y="1491107"/>
                  </a:lnTo>
                  <a:lnTo>
                    <a:pt x="123698" y="1696465"/>
                  </a:lnTo>
                  <a:lnTo>
                    <a:pt x="441833" y="1594103"/>
                  </a:lnTo>
                  <a:lnTo>
                    <a:pt x="480158" y="1628683"/>
                  </a:lnTo>
                  <a:lnTo>
                    <a:pt x="520648" y="1660646"/>
                  </a:lnTo>
                  <a:lnTo>
                    <a:pt x="563156" y="1689908"/>
                  </a:lnTo>
                  <a:lnTo>
                    <a:pt x="607536" y="1716389"/>
                  </a:lnTo>
                  <a:lnTo>
                    <a:pt x="653642" y="1740006"/>
                  </a:lnTo>
                  <a:lnTo>
                    <a:pt x="701329" y="1760678"/>
                  </a:lnTo>
                  <a:lnTo>
                    <a:pt x="750451" y="1778323"/>
                  </a:lnTo>
                  <a:lnTo>
                    <a:pt x="800862" y="1792858"/>
                  </a:lnTo>
                  <a:lnTo>
                    <a:pt x="877315" y="2118106"/>
                  </a:lnTo>
                  <a:lnTo>
                    <a:pt x="1129538" y="2118106"/>
                  </a:lnTo>
                  <a:lnTo>
                    <a:pt x="1205991" y="1792858"/>
                  </a:lnTo>
                  <a:lnTo>
                    <a:pt x="1256402" y="1778323"/>
                  </a:lnTo>
                  <a:lnTo>
                    <a:pt x="1305524" y="1760678"/>
                  </a:lnTo>
                  <a:lnTo>
                    <a:pt x="1353211" y="1740006"/>
                  </a:lnTo>
                  <a:lnTo>
                    <a:pt x="1399317" y="1716389"/>
                  </a:lnTo>
                  <a:lnTo>
                    <a:pt x="1443697" y="1689908"/>
                  </a:lnTo>
                  <a:lnTo>
                    <a:pt x="1486205" y="1660646"/>
                  </a:lnTo>
                  <a:lnTo>
                    <a:pt x="1526695" y="1628683"/>
                  </a:lnTo>
                  <a:lnTo>
                    <a:pt x="1565020" y="1594103"/>
                  </a:lnTo>
                  <a:lnTo>
                    <a:pt x="1883156" y="1696465"/>
                  </a:lnTo>
                  <a:lnTo>
                    <a:pt x="2006854" y="1491107"/>
                  </a:lnTo>
                  <a:lnTo>
                    <a:pt x="1767586" y="1257808"/>
                  </a:lnTo>
                  <a:lnTo>
                    <a:pt x="1779670" y="1208692"/>
                  </a:lnTo>
                  <a:lnTo>
                    <a:pt x="1788302" y="1159085"/>
                  </a:lnTo>
                  <a:lnTo>
                    <a:pt x="1793482" y="1109151"/>
                  </a:lnTo>
                  <a:lnTo>
                    <a:pt x="1795208" y="1059053"/>
                  </a:lnTo>
                  <a:lnTo>
                    <a:pt x="1793482" y="1008954"/>
                  </a:lnTo>
                  <a:lnTo>
                    <a:pt x="1788302" y="959020"/>
                  </a:lnTo>
                  <a:lnTo>
                    <a:pt x="1779670" y="909413"/>
                  </a:lnTo>
                  <a:lnTo>
                    <a:pt x="1767586" y="860298"/>
                  </a:lnTo>
                  <a:lnTo>
                    <a:pt x="2006854" y="626999"/>
                  </a:lnTo>
                  <a:lnTo>
                    <a:pt x="1883156" y="421639"/>
                  </a:lnTo>
                  <a:lnTo>
                    <a:pt x="1565020" y="524001"/>
                  </a:lnTo>
                  <a:lnTo>
                    <a:pt x="1526695" y="489422"/>
                  </a:lnTo>
                  <a:lnTo>
                    <a:pt x="1486205" y="457459"/>
                  </a:lnTo>
                  <a:lnTo>
                    <a:pt x="1443697" y="428197"/>
                  </a:lnTo>
                  <a:lnTo>
                    <a:pt x="1399317" y="401716"/>
                  </a:lnTo>
                  <a:lnTo>
                    <a:pt x="1353211" y="378099"/>
                  </a:lnTo>
                  <a:lnTo>
                    <a:pt x="1305524" y="357427"/>
                  </a:lnTo>
                  <a:lnTo>
                    <a:pt x="1256402" y="339782"/>
                  </a:lnTo>
                  <a:lnTo>
                    <a:pt x="1205991" y="325247"/>
                  </a:lnTo>
                  <a:lnTo>
                    <a:pt x="112953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99936" y="2919348"/>
              <a:ext cx="2007235" cy="2118360"/>
            </a:xfrm>
            <a:custGeom>
              <a:avLst/>
              <a:gdLst/>
              <a:ahLst/>
              <a:cxnLst/>
              <a:rect l="l" t="t" r="r" b="b"/>
              <a:pathLst>
                <a:path w="2007234" h="2118360">
                  <a:moveTo>
                    <a:pt x="1565020" y="524001"/>
                  </a:moveTo>
                  <a:lnTo>
                    <a:pt x="1883156" y="421639"/>
                  </a:lnTo>
                  <a:lnTo>
                    <a:pt x="2006854" y="626999"/>
                  </a:lnTo>
                  <a:lnTo>
                    <a:pt x="1767586" y="860298"/>
                  </a:lnTo>
                  <a:lnTo>
                    <a:pt x="1779670" y="909413"/>
                  </a:lnTo>
                  <a:lnTo>
                    <a:pt x="1788302" y="959020"/>
                  </a:lnTo>
                  <a:lnTo>
                    <a:pt x="1793482" y="1008954"/>
                  </a:lnTo>
                  <a:lnTo>
                    <a:pt x="1795208" y="1059053"/>
                  </a:lnTo>
                  <a:lnTo>
                    <a:pt x="1793482" y="1109151"/>
                  </a:lnTo>
                  <a:lnTo>
                    <a:pt x="1788302" y="1159085"/>
                  </a:lnTo>
                  <a:lnTo>
                    <a:pt x="1779670" y="1208692"/>
                  </a:lnTo>
                  <a:lnTo>
                    <a:pt x="1767586" y="1257808"/>
                  </a:lnTo>
                  <a:lnTo>
                    <a:pt x="2006854" y="1491107"/>
                  </a:lnTo>
                  <a:lnTo>
                    <a:pt x="1883156" y="1696465"/>
                  </a:lnTo>
                  <a:lnTo>
                    <a:pt x="1565020" y="1594103"/>
                  </a:lnTo>
                  <a:lnTo>
                    <a:pt x="1526695" y="1628683"/>
                  </a:lnTo>
                  <a:lnTo>
                    <a:pt x="1486205" y="1660646"/>
                  </a:lnTo>
                  <a:lnTo>
                    <a:pt x="1443697" y="1689908"/>
                  </a:lnTo>
                  <a:lnTo>
                    <a:pt x="1399317" y="1716389"/>
                  </a:lnTo>
                  <a:lnTo>
                    <a:pt x="1353211" y="1740006"/>
                  </a:lnTo>
                  <a:lnTo>
                    <a:pt x="1305524" y="1760678"/>
                  </a:lnTo>
                  <a:lnTo>
                    <a:pt x="1256402" y="1778323"/>
                  </a:lnTo>
                  <a:lnTo>
                    <a:pt x="1205991" y="1792858"/>
                  </a:lnTo>
                  <a:lnTo>
                    <a:pt x="1129538" y="2118106"/>
                  </a:lnTo>
                  <a:lnTo>
                    <a:pt x="877315" y="2118106"/>
                  </a:lnTo>
                  <a:lnTo>
                    <a:pt x="800862" y="1792858"/>
                  </a:lnTo>
                  <a:lnTo>
                    <a:pt x="750451" y="1778323"/>
                  </a:lnTo>
                  <a:lnTo>
                    <a:pt x="701329" y="1760678"/>
                  </a:lnTo>
                  <a:lnTo>
                    <a:pt x="653642" y="1740006"/>
                  </a:lnTo>
                  <a:lnTo>
                    <a:pt x="607536" y="1716389"/>
                  </a:lnTo>
                  <a:lnTo>
                    <a:pt x="563156" y="1689908"/>
                  </a:lnTo>
                  <a:lnTo>
                    <a:pt x="520648" y="1660646"/>
                  </a:lnTo>
                  <a:lnTo>
                    <a:pt x="480158" y="1628683"/>
                  </a:lnTo>
                  <a:lnTo>
                    <a:pt x="441833" y="1594103"/>
                  </a:lnTo>
                  <a:lnTo>
                    <a:pt x="123698" y="1696465"/>
                  </a:lnTo>
                  <a:lnTo>
                    <a:pt x="0" y="1491107"/>
                  </a:lnTo>
                  <a:lnTo>
                    <a:pt x="239267" y="1257808"/>
                  </a:lnTo>
                  <a:lnTo>
                    <a:pt x="227183" y="1208692"/>
                  </a:lnTo>
                  <a:lnTo>
                    <a:pt x="218551" y="1159085"/>
                  </a:lnTo>
                  <a:lnTo>
                    <a:pt x="213371" y="1109151"/>
                  </a:lnTo>
                  <a:lnTo>
                    <a:pt x="211645" y="1059052"/>
                  </a:lnTo>
                  <a:lnTo>
                    <a:pt x="213371" y="1008954"/>
                  </a:lnTo>
                  <a:lnTo>
                    <a:pt x="218551" y="959020"/>
                  </a:lnTo>
                  <a:lnTo>
                    <a:pt x="227183" y="909413"/>
                  </a:lnTo>
                  <a:lnTo>
                    <a:pt x="239267" y="860298"/>
                  </a:lnTo>
                  <a:lnTo>
                    <a:pt x="0" y="626999"/>
                  </a:lnTo>
                  <a:lnTo>
                    <a:pt x="123698" y="421639"/>
                  </a:lnTo>
                  <a:lnTo>
                    <a:pt x="441833" y="524001"/>
                  </a:lnTo>
                  <a:lnTo>
                    <a:pt x="480158" y="489422"/>
                  </a:lnTo>
                  <a:lnTo>
                    <a:pt x="520648" y="457459"/>
                  </a:lnTo>
                  <a:lnTo>
                    <a:pt x="563156" y="428197"/>
                  </a:lnTo>
                  <a:lnTo>
                    <a:pt x="607536" y="401716"/>
                  </a:lnTo>
                  <a:lnTo>
                    <a:pt x="653642" y="378099"/>
                  </a:lnTo>
                  <a:lnTo>
                    <a:pt x="701329" y="357427"/>
                  </a:lnTo>
                  <a:lnTo>
                    <a:pt x="750451" y="339782"/>
                  </a:lnTo>
                  <a:lnTo>
                    <a:pt x="800862" y="325247"/>
                  </a:lnTo>
                  <a:lnTo>
                    <a:pt x="877315" y="0"/>
                  </a:lnTo>
                  <a:lnTo>
                    <a:pt x="1129538" y="0"/>
                  </a:lnTo>
                  <a:lnTo>
                    <a:pt x="1205991" y="325247"/>
                  </a:lnTo>
                  <a:lnTo>
                    <a:pt x="1256402" y="339782"/>
                  </a:lnTo>
                  <a:lnTo>
                    <a:pt x="1305524" y="357427"/>
                  </a:lnTo>
                  <a:lnTo>
                    <a:pt x="1353211" y="378099"/>
                  </a:lnTo>
                  <a:lnTo>
                    <a:pt x="1399317" y="401716"/>
                  </a:lnTo>
                  <a:lnTo>
                    <a:pt x="1443697" y="428197"/>
                  </a:lnTo>
                  <a:lnTo>
                    <a:pt x="1486205" y="457459"/>
                  </a:lnTo>
                  <a:lnTo>
                    <a:pt x="1526695" y="489422"/>
                  </a:lnTo>
                  <a:lnTo>
                    <a:pt x="1565020" y="524001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559042" y="3710178"/>
            <a:ext cx="108648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13335">
              <a:lnSpc>
                <a:spcPts val="1750"/>
              </a:lnSpc>
              <a:spcBef>
                <a:spcPts val="295"/>
              </a:spcBef>
            </a:pPr>
            <a:r>
              <a:rPr sz="1600" b="1" spc="-5" dirty="0">
                <a:latin typeface="Calibri"/>
                <a:cs typeface="Calibri"/>
              </a:rPr>
              <a:t>Социально-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лич</a:t>
            </a:r>
            <a:r>
              <a:rPr sz="1600" b="1" dirty="0">
                <a:latin typeface="Calibri"/>
                <a:cs typeface="Calibri"/>
              </a:rPr>
              <a:t>н</a:t>
            </a:r>
            <a:r>
              <a:rPr sz="1600" b="1" spc="-5" dirty="0">
                <a:latin typeface="Calibri"/>
                <a:cs typeface="Calibri"/>
              </a:rPr>
              <a:t>ост</a:t>
            </a:r>
            <a:r>
              <a:rPr sz="1600" b="1" dirty="0">
                <a:latin typeface="Calibri"/>
                <a:cs typeface="Calibri"/>
              </a:rPr>
              <a:t>н</a:t>
            </a:r>
            <a:r>
              <a:rPr sz="1600" b="1" spc="-5" dirty="0">
                <a:latin typeface="Calibri"/>
                <a:cs typeface="Calibri"/>
              </a:rPr>
              <a:t>ые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520173" y="2474722"/>
            <a:ext cx="2320290" cy="1343660"/>
            <a:chOff x="9520173" y="2474722"/>
            <a:chExt cx="2320290" cy="1343660"/>
          </a:xfrm>
        </p:grpSpPr>
        <p:sp>
          <p:nvSpPr>
            <p:cNvPr id="19" name="object 19"/>
            <p:cNvSpPr/>
            <p:nvPr/>
          </p:nvSpPr>
          <p:spPr>
            <a:xfrm>
              <a:off x="9526523" y="2481072"/>
              <a:ext cx="2307590" cy="1330960"/>
            </a:xfrm>
            <a:custGeom>
              <a:avLst/>
              <a:gdLst/>
              <a:ahLst/>
              <a:cxnLst/>
              <a:rect l="l" t="t" r="r" b="b"/>
              <a:pathLst>
                <a:path w="2307590" h="1330960">
                  <a:moveTo>
                    <a:pt x="1974723" y="0"/>
                  </a:moveTo>
                  <a:lnTo>
                    <a:pt x="332612" y="0"/>
                  </a:lnTo>
                  <a:lnTo>
                    <a:pt x="0" y="665226"/>
                  </a:lnTo>
                  <a:lnTo>
                    <a:pt x="332612" y="1330452"/>
                  </a:lnTo>
                  <a:lnTo>
                    <a:pt x="1974723" y="1330452"/>
                  </a:lnTo>
                  <a:lnTo>
                    <a:pt x="2307335" y="665226"/>
                  </a:lnTo>
                  <a:lnTo>
                    <a:pt x="1974723" y="0"/>
                  </a:lnTo>
                  <a:close/>
                </a:path>
              </a:pathLst>
            </a:custGeom>
            <a:solidFill>
              <a:srgbClr val="D6CEE6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526523" y="2481072"/>
              <a:ext cx="2307590" cy="1330960"/>
            </a:xfrm>
            <a:custGeom>
              <a:avLst/>
              <a:gdLst/>
              <a:ahLst/>
              <a:cxnLst/>
              <a:rect l="l" t="t" r="r" b="b"/>
              <a:pathLst>
                <a:path w="2307590" h="1330960">
                  <a:moveTo>
                    <a:pt x="0" y="665226"/>
                  </a:moveTo>
                  <a:lnTo>
                    <a:pt x="332612" y="0"/>
                  </a:lnTo>
                  <a:lnTo>
                    <a:pt x="1974723" y="0"/>
                  </a:lnTo>
                  <a:lnTo>
                    <a:pt x="2307335" y="665226"/>
                  </a:lnTo>
                  <a:lnTo>
                    <a:pt x="1974723" y="1330452"/>
                  </a:lnTo>
                  <a:lnTo>
                    <a:pt x="332612" y="1330452"/>
                  </a:lnTo>
                  <a:lnTo>
                    <a:pt x="0" y="665226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040873" y="2670759"/>
            <a:ext cx="1416685" cy="716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Методически-</a:t>
            </a:r>
            <a:endParaRPr sz="1600">
              <a:latin typeface="Calibri"/>
              <a:cs typeface="Calibri"/>
            </a:endParaRPr>
          </a:p>
          <a:p>
            <a:pPr marL="602615" marR="5080" indent="-556895">
              <a:lnSpc>
                <a:spcPts val="1760"/>
              </a:lnSpc>
              <a:spcBef>
                <a:spcPts val="110"/>
              </a:spcBef>
            </a:pPr>
            <a:r>
              <a:rPr sz="1600" b="1" spc="-5" dirty="0">
                <a:latin typeface="Calibri"/>
                <a:cs typeface="Calibri"/>
              </a:rPr>
              <a:t>о</a:t>
            </a:r>
            <a:r>
              <a:rPr sz="1600" b="1" spc="-10" dirty="0">
                <a:latin typeface="Calibri"/>
                <a:cs typeface="Calibri"/>
              </a:rPr>
              <a:t>р</a:t>
            </a:r>
            <a:r>
              <a:rPr sz="1600" b="1" spc="-20" dirty="0">
                <a:latin typeface="Calibri"/>
                <a:cs typeface="Calibri"/>
              </a:rPr>
              <a:t>г</a:t>
            </a:r>
            <a:r>
              <a:rPr sz="1600" b="1" spc="-5" dirty="0">
                <a:latin typeface="Calibri"/>
                <a:cs typeface="Calibri"/>
              </a:rPr>
              <a:t>а</a:t>
            </a:r>
            <a:r>
              <a:rPr sz="1600" b="1" dirty="0">
                <a:latin typeface="Calibri"/>
                <a:cs typeface="Calibri"/>
              </a:rPr>
              <a:t>н</a:t>
            </a:r>
            <a:r>
              <a:rPr sz="1600" b="1" spc="-5" dirty="0">
                <a:latin typeface="Calibri"/>
                <a:cs typeface="Calibri"/>
              </a:rPr>
              <a:t>изаци</a:t>
            </a:r>
            <a:r>
              <a:rPr sz="1600" b="1" dirty="0">
                <a:latin typeface="Calibri"/>
                <a:cs typeface="Calibri"/>
              </a:rPr>
              <a:t>о</a:t>
            </a:r>
            <a:r>
              <a:rPr sz="1600" b="1" spc="-5" dirty="0">
                <a:latin typeface="Calibri"/>
                <a:cs typeface="Calibri"/>
              </a:rPr>
              <a:t>нн  ые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212456" y="973963"/>
            <a:ext cx="2763520" cy="2673985"/>
            <a:chOff x="7212456" y="973963"/>
            <a:chExt cx="2763520" cy="2673985"/>
          </a:xfrm>
        </p:grpSpPr>
        <p:sp>
          <p:nvSpPr>
            <p:cNvPr id="23" name="object 23"/>
            <p:cNvSpPr/>
            <p:nvPr/>
          </p:nvSpPr>
          <p:spPr>
            <a:xfrm>
              <a:off x="7218806" y="980313"/>
              <a:ext cx="2750820" cy="2661285"/>
            </a:xfrm>
            <a:custGeom>
              <a:avLst/>
              <a:gdLst/>
              <a:ahLst/>
              <a:cxnLst/>
              <a:rect l="l" t="t" r="r" b="b"/>
              <a:pathLst>
                <a:path w="2750820" h="2661285">
                  <a:moveTo>
                    <a:pt x="1187831" y="0"/>
                  </a:moveTo>
                  <a:lnTo>
                    <a:pt x="872744" y="84454"/>
                  </a:lnTo>
                  <a:lnTo>
                    <a:pt x="885698" y="505078"/>
                  </a:lnTo>
                  <a:lnTo>
                    <a:pt x="843545" y="529724"/>
                  </a:lnTo>
                  <a:lnTo>
                    <a:pt x="802750" y="556170"/>
                  </a:lnTo>
                  <a:lnTo>
                    <a:pt x="763369" y="584359"/>
                  </a:lnTo>
                  <a:lnTo>
                    <a:pt x="725463" y="614234"/>
                  </a:lnTo>
                  <a:lnTo>
                    <a:pt x="689089" y="645737"/>
                  </a:lnTo>
                  <a:lnTo>
                    <a:pt x="654308" y="678813"/>
                  </a:lnTo>
                  <a:lnTo>
                    <a:pt x="621178" y="713402"/>
                  </a:lnTo>
                  <a:lnTo>
                    <a:pt x="589758" y="749449"/>
                  </a:lnTo>
                  <a:lnTo>
                    <a:pt x="560107" y="786895"/>
                  </a:lnTo>
                  <a:lnTo>
                    <a:pt x="532284" y="825684"/>
                  </a:lnTo>
                  <a:lnTo>
                    <a:pt x="506349" y="865759"/>
                  </a:lnTo>
                  <a:lnTo>
                    <a:pt x="86360" y="841756"/>
                  </a:lnTo>
                  <a:lnTo>
                    <a:pt x="0" y="1133348"/>
                  </a:lnTo>
                  <a:lnTo>
                    <a:pt x="365506" y="1342009"/>
                  </a:lnTo>
                  <a:lnTo>
                    <a:pt x="365985" y="1393015"/>
                  </a:lnTo>
                  <a:lnTo>
                    <a:pt x="369308" y="1443704"/>
                  </a:lnTo>
                  <a:lnTo>
                    <a:pt x="375448" y="1493973"/>
                  </a:lnTo>
                  <a:lnTo>
                    <a:pt x="384377" y="1543717"/>
                  </a:lnTo>
                  <a:lnTo>
                    <a:pt x="396065" y="1592834"/>
                  </a:lnTo>
                  <a:lnTo>
                    <a:pt x="410485" y="1641218"/>
                  </a:lnTo>
                  <a:lnTo>
                    <a:pt x="427608" y="1688768"/>
                  </a:lnTo>
                  <a:lnTo>
                    <a:pt x="447407" y="1735379"/>
                  </a:lnTo>
                  <a:lnTo>
                    <a:pt x="469853" y="1780948"/>
                  </a:lnTo>
                  <a:lnTo>
                    <a:pt x="494919" y="1825371"/>
                  </a:lnTo>
                  <a:lnTo>
                    <a:pt x="282701" y="2188717"/>
                  </a:lnTo>
                  <a:lnTo>
                    <a:pt x="503300" y="2398014"/>
                  </a:lnTo>
                  <a:lnTo>
                    <a:pt x="855091" y="2167254"/>
                  </a:lnTo>
                  <a:lnTo>
                    <a:pt x="897563" y="2188990"/>
                  </a:lnTo>
                  <a:lnTo>
                    <a:pt x="941038" y="2208671"/>
                  </a:lnTo>
                  <a:lnTo>
                    <a:pt x="985433" y="2226277"/>
                  </a:lnTo>
                  <a:lnTo>
                    <a:pt x="1030667" y="2241786"/>
                  </a:lnTo>
                  <a:lnTo>
                    <a:pt x="1076660" y="2255179"/>
                  </a:lnTo>
                  <a:lnTo>
                    <a:pt x="1123329" y="2266435"/>
                  </a:lnTo>
                  <a:lnTo>
                    <a:pt x="1170593" y="2275533"/>
                  </a:lnTo>
                  <a:lnTo>
                    <a:pt x="1218372" y="2282453"/>
                  </a:lnTo>
                  <a:lnTo>
                    <a:pt x="1266583" y="2287174"/>
                  </a:lnTo>
                  <a:lnTo>
                    <a:pt x="1315146" y="2289675"/>
                  </a:lnTo>
                  <a:lnTo>
                    <a:pt x="1363979" y="2289937"/>
                  </a:lnTo>
                  <a:lnTo>
                    <a:pt x="1562989" y="2660777"/>
                  </a:lnTo>
                  <a:lnTo>
                    <a:pt x="1878076" y="2576322"/>
                  </a:lnTo>
                  <a:lnTo>
                    <a:pt x="1865122" y="2155698"/>
                  </a:lnTo>
                  <a:lnTo>
                    <a:pt x="1907245" y="2131052"/>
                  </a:lnTo>
                  <a:lnTo>
                    <a:pt x="1948023" y="2104606"/>
                  </a:lnTo>
                  <a:lnTo>
                    <a:pt x="1987395" y="2076417"/>
                  </a:lnTo>
                  <a:lnTo>
                    <a:pt x="2025300" y="2046542"/>
                  </a:lnTo>
                  <a:lnTo>
                    <a:pt x="2061678" y="2015039"/>
                  </a:lnTo>
                  <a:lnTo>
                    <a:pt x="2096468" y="1981963"/>
                  </a:lnTo>
                  <a:lnTo>
                    <a:pt x="2129609" y="1947374"/>
                  </a:lnTo>
                  <a:lnTo>
                    <a:pt x="2161040" y="1911327"/>
                  </a:lnTo>
                  <a:lnTo>
                    <a:pt x="2190701" y="1873881"/>
                  </a:lnTo>
                  <a:lnTo>
                    <a:pt x="2218532" y="1835092"/>
                  </a:lnTo>
                  <a:lnTo>
                    <a:pt x="2244471" y="1795017"/>
                  </a:lnTo>
                  <a:lnTo>
                    <a:pt x="2664460" y="1819021"/>
                  </a:lnTo>
                  <a:lnTo>
                    <a:pt x="2750820" y="1527428"/>
                  </a:lnTo>
                  <a:lnTo>
                    <a:pt x="2385314" y="1318767"/>
                  </a:lnTo>
                  <a:lnTo>
                    <a:pt x="2384834" y="1267761"/>
                  </a:lnTo>
                  <a:lnTo>
                    <a:pt x="2381511" y="1217072"/>
                  </a:lnTo>
                  <a:lnTo>
                    <a:pt x="2375371" y="1166803"/>
                  </a:lnTo>
                  <a:lnTo>
                    <a:pt x="2366442" y="1117059"/>
                  </a:lnTo>
                  <a:lnTo>
                    <a:pt x="2354754" y="1067943"/>
                  </a:lnTo>
                  <a:lnTo>
                    <a:pt x="2340334" y="1019558"/>
                  </a:lnTo>
                  <a:lnTo>
                    <a:pt x="2323211" y="972008"/>
                  </a:lnTo>
                  <a:lnTo>
                    <a:pt x="2303412" y="925397"/>
                  </a:lnTo>
                  <a:lnTo>
                    <a:pt x="2280966" y="879828"/>
                  </a:lnTo>
                  <a:lnTo>
                    <a:pt x="2255901" y="835406"/>
                  </a:lnTo>
                  <a:lnTo>
                    <a:pt x="2467991" y="472059"/>
                  </a:lnTo>
                  <a:lnTo>
                    <a:pt x="2247519" y="262763"/>
                  </a:lnTo>
                  <a:lnTo>
                    <a:pt x="1895602" y="493522"/>
                  </a:lnTo>
                  <a:lnTo>
                    <a:pt x="1853132" y="471786"/>
                  </a:lnTo>
                  <a:lnTo>
                    <a:pt x="1809665" y="452105"/>
                  </a:lnTo>
                  <a:lnTo>
                    <a:pt x="1765282" y="434499"/>
                  </a:lnTo>
                  <a:lnTo>
                    <a:pt x="1720063" y="418990"/>
                  </a:lnTo>
                  <a:lnTo>
                    <a:pt x="1674087" y="405597"/>
                  </a:lnTo>
                  <a:lnTo>
                    <a:pt x="1627435" y="394341"/>
                  </a:lnTo>
                  <a:lnTo>
                    <a:pt x="1580188" y="385243"/>
                  </a:lnTo>
                  <a:lnTo>
                    <a:pt x="1532424" y="378323"/>
                  </a:lnTo>
                  <a:lnTo>
                    <a:pt x="1484225" y="373602"/>
                  </a:lnTo>
                  <a:lnTo>
                    <a:pt x="1435670" y="371101"/>
                  </a:lnTo>
                  <a:lnTo>
                    <a:pt x="1386840" y="370839"/>
                  </a:lnTo>
                  <a:lnTo>
                    <a:pt x="1187831" y="0"/>
                  </a:lnTo>
                  <a:close/>
                </a:path>
              </a:pathLst>
            </a:custGeom>
            <a:solidFill>
              <a:srgbClr val="C8D2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218806" y="980313"/>
              <a:ext cx="2750820" cy="2661285"/>
            </a:xfrm>
            <a:custGeom>
              <a:avLst/>
              <a:gdLst/>
              <a:ahLst/>
              <a:cxnLst/>
              <a:rect l="l" t="t" r="r" b="b"/>
              <a:pathLst>
                <a:path w="2750820" h="2661285">
                  <a:moveTo>
                    <a:pt x="1895602" y="493522"/>
                  </a:moveTo>
                  <a:lnTo>
                    <a:pt x="2247519" y="262763"/>
                  </a:lnTo>
                  <a:lnTo>
                    <a:pt x="2467991" y="472059"/>
                  </a:lnTo>
                  <a:lnTo>
                    <a:pt x="2255901" y="835406"/>
                  </a:lnTo>
                  <a:lnTo>
                    <a:pt x="2280966" y="879828"/>
                  </a:lnTo>
                  <a:lnTo>
                    <a:pt x="2303412" y="925397"/>
                  </a:lnTo>
                  <a:lnTo>
                    <a:pt x="2323211" y="972008"/>
                  </a:lnTo>
                  <a:lnTo>
                    <a:pt x="2340334" y="1019558"/>
                  </a:lnTo>
                  <a:lnTo>
                    <a:pt x="2354754" y="1067943"/>
                  </a:lnTo>
                  <a:lnTo>
                    <a:pt x="2366442" y="1117059"/>
                  </a:lnTo>
                  <a:lnTo>
                    <a:pt x="2375371" y="1166803"/>
                  </a:lnTo>
                  <a:lnTo>
                    <a:pt x="2381511" y="1217072"/>
                  </a:lnTo>
                  <a:lnTo>
                    <a:pt x="2384834" y="1267761"/>
                  </a:lnTo>
                  <a:lnTo>
                    <a:pt x="2385314" y="1318767"/>
                  </a:lnTo>
                  <a:lnTo>
                    <a:pt x="2750820" y="1527428"/>
                  </a:lnTo>
                  <a:lnTo>
                    <a:pt x="2664460" y="1819021"/>
                  </a:lnTo>
                  <a:lnTo>
                    <a:pt x="2244471" y="1795017"/>
                  </a:lnTo>
                  <a:lnTo>
                    <a:pt x="2218532" y="1835092"/>
                  </a:lnTo>
                  <a:lnTo>
                    <a:pt x="2190701" y="1873881"/>
                  </a:lnTo>
                  <a:lnTo>
                    <a:pt x="2161040" y="1911327"/>
                  </a:lnTo>
                  <a:lnTo>
                    <a:pt x="2129609" y="1947374"/>
                  </a:lnTo>
                  <a:lnTo>
                    <a:pt x="2096468" y="1981963"/>
                  </a:lnTo>
                  <a:lnTo>
                    <a:pt x="2061678" y="2015039"/>
                  </a:lnTo>
                  <a:lnTo>
                    <a:pt x="2025300" y="2046542"/>
                  </a:lnTo>
                  <a:lnTo>
                    <a:pt x="1987395" y="2076417"/>
                  </a:lnTo>
                  <a:lnTo>
                    <a:pt x="1948023" y="2104606"/>
                  </a:lnTo>
                  <a:lnTo>
                    <a:pt x="1907245" y="2131052"/>
                  </a:lnTo>
                  <a:lnTo>
                    <a:pt x="1865122" y="2155698"/>
                  </a:lnTo>
                  <a:lnTo>
                    <a:pt x="1878076" y="2576322"/>
                  </a:lnTo>
                  <a:lnTo>
                    <a:pt x="1562989" y="2660777"/>
                  </a:lnTo>
                  <a:lnTo>
                    <a:pt x="1363979" y="2289937"/>
                  </a:lnTo>
                  <a:lnTo>
                    <a:pt x="1315146" y="2289675"/>
                  </a:lnTo>
                  <a:lnTo>
                    <a:pt x="1266583" y="2287174"/>
                  </a:lnTo>
                  <a:lnTo>
                    <a:pt x="1218372" y="2282453"/>
                  </a:lnTo>
                  <a:lnTo>
                    <a:pt x="1170593" y="2275533"/>
                  </a:lnTo>
                  <a:lnTo>
                    <a:pt x="1123329" y="2266435"/>
                  </a:lnTo>
                  <a:lnTo>
                    <a:pt x="1076660" y="2255179"/>
                  </a:lnTo>
                  <a:lnTo>
                    <a:pt x="1030667" y="2241786"/>
                  </a:lnTo>
                  <a:lnTo>
                    <a:pt x="985433" y="2226277"/>
                  </a:lnTo>
                  <a:lnTo>
                    <a:pt x="941038" y="2208671"/>
                  </a:lnTo>
                  <a:lnTo>
                    <a:pt x="897563" y="2188990"/>
                  </a:lnTo>
                  <a:lnTo>
                    <a:pt x="855091" y="2167254"/>
                  </a:lnTo>
                  <a:lnTo>
                    <a:pt x="503300" y="2398014"/>
                  </a:lnTo>
                  <a:lnTo>
                    <a:pt x="282701" y="2188717"/>
                  </a:lnTo>
                  <a:lnTo>
                    <a:pt x="494919" y="1825371"/>
                  </a:lnTo>
                  <a:lnTo>
                    <a:pt x="469853" y="1780948"/>
                  </a:lnTo>
                  <a:lnTo>
                    <a:pt x="447407" y="1735379"/>
                  </a:lnTo>
                  <a:lnTo>
                    <a:pt x="427608" y="1688768"/>
                  </a:lnTo>
                  <a:lnTo>
                    <a:pt x="410485" y="1641218"/>
                  </a:lnTo>
                  <a:lnTo>
                    <a:pt x="396065" y="1592834"/>
                  </a:lnTo>
                  <a:lnTo>
                    <a:pt x="384377" y="1543717"/>
                  </a:lnTo>
                  <a:lnTo>
                    <a:pt x="375448" y="1493973"/>
                  </a:lnTo>
                  <a:lnTo>
                    <a:pt x="369308" y="1443704"/>
                  </a:lnTo>
                  <a:lnTo>
                    <a:pt x="365985" y="1393015"/>
                  </a:lnTo>
                  <a:lnTo>
                    <a:pt x="365506" y="1342009"/>
                  </a:lnTo>
                  <a:lnTo>
                    <a:pt x="0" y="1133348"/>
                  </a:lnTo>
                  <a:lnTo>
                    <a:pt x="86360" y="841756"/>
                  </a:lnTo>
                  <a:lnTo>
                    <a:pt x="506349" y="865759"/>
                  </a:lnTo>
                  <a:lnTo>
                    <a:pt x="532284" y="825684"/>
                  </a:lnTo>
                  <a:lnTo>
                    <a:pt x="560107" y="786895"/>
                  </a:lnTo>
                  <a:lnTo>
                    <a:pt x="589758" y="749449"/>
                  </a:lnTo>
                  <a:lnTo>
                    <a:pt x="621178" y="713402"/>
                  </a:lnTo>
                  <a:lnTo>
                    <a:pt x="654308" y="678813"/>
                  </a:lnTo>
                  <a:lnTo>
                    <a:pt x="689089" y="645737"/>
                  </a:lnTo>
                  <a:lnTo>
                    <a:pt x="725463" y="614234"/>
                  </a:lnTo>
                  <a:lnTo>
                    <a:pt x="763369" y="584359"/>
                  </a:lnTo>
                  <a:lnTo>
                    <a:pt x="802750" y="556170"/>
                  </a:lnTo>
                  <a:lnTo>
                    <a:pt x="843545" y="529724"/>
                  </a:lnTo>
                  <a:lnTo>
                    <a:pt x="885698" y="505078"/>
                  </a:lnTo>
                  <a:lnTo>
                    <a:pt x="872744" y="84454"/>
                  </a:lnTo>
                  <a:lnTo>
                    <a:pt x="1187831" y="0"/>
                  </a:lnTo>
                  <a:lnTo>
                    <a:pt x="1386840" y="370839"/>
                  </a:lnTo>
                  <a:lnTo>
                    <a:pt x="1435670" y="371101"/>
                  </a:lnTo>
                  <a:lnTo>
                    <a:pt x="1484225" y="373602"/>
                  </a:lnTo>
                  <a:lnTo>
                    <a:pt x="1532424" y="378323"/>
                  </a:lnTo>
                  <a:lnTo>
                    <a:pt x="1580188" y="385243"/>
                  </a:lnTo>
                  <a:lnTo>
                    <a:pt x="1627435" y="394341"/>
                  </a:lnTo>
                  <a:lnTo>
                    <a:pt x="1674087" y="405597"/>
                  </a:lnTo>
                  <a:lnTo>
                    <a:pt x="1720063" y="418990"/>
                  </a:lnTo>
                  <a:lnTo>
                    <a:pt x="1765282" y="434499"/>
                  </a:lnTo>
                  <a:lnTo>
                    <a:pt x="1809665" y="452105"/>
                  </a:lnTo>
                  <a:lnTo>
                    <a:pt x="1853132" y="471786"/>
                  </a:lnTo>
                  <a:lnTo>
                    <a:pt x="1895602" y="49352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839582" y="2153538"/>
            <a:ext cx="150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Мотивационные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708142" y="1138427"/>
            <a:ext cx="5878195" cy="5172075"/>
          </a:xfrm>
          <a:custGeom>
            <a:avLst/>
            <a:gdLst/>
            <a:ahLst/>
            <a:cxnLst/>
            <a:rect l="l" t="t" r="r" b="b"/>
            <a:pathLst>
              <a:path w="5878195" h="5172075">
                <a:moveTo>
                  <a:pt x="984885" y="1681480"/>
                </a:moveTo>
                <a:lnTo>
                  <a:pt x="913879" y="1511681"/>
                </a:lnTo>
                <a:lnTo>
                  <a:pt x="869048" y="1531429"/>
                </a:lnTo>
                <a:lnTo>
                  <a:pt x="825246" y="1552689"/>
                </a:lnTo>
                <a:lnTo>
                  <a:pt x="782497" y="1575435"/>
                </a:lnTo>
                <a:lnTo>
                  <a:pt x="740841" y="1599628"/>
                </a:lnTo>
                <a:lnTo>
                  <a:pt x="700303" y="1625219"/>
                </a:lnTo>
                <a:lnTo>
                  <a:pt x="660882" y="1652181"/>
                </a:lnTo>
                <a:lnTo>
                  <a:pt x="622630" y="1680451"/>
                </a:lnTo>
                <a:lnTo>
                  <a:pt x="585546" y="1710016"/>
                </a:lnTo>
                <a:lnTo>
                  <a:pt x="549681" y="1740814"/>
                </a:lnTo>
                <a:lnTo>
                  <a:pt x="515035" y="1772818"/>
                </a:lnTo>
                <a:lnTo>
                  <a:pt x="481660" y="1805978"/>
                </a:lnTo>
                <a:lnTo>
                  <a:pt x="449541" y="1840255"/>
                </a:lnTo>
                <a:lnTo>
                  <a:pt x="418744" y="1875612"/>
                </a:lnTo>
                <a:lnTo>
                  <a:pt x="389255" y="1911997"/>
                </a:lnTo>
                <a:lnTo>
                  <a:pt x="361124" y="1949399"/>
                </a:lnTo>
                <a:lnTo>
                  <a:pt x="334378" y="1987740"/>
                </a:lnTo>
                <a:lnTo>
                  <a:pt x="309016" y="2027008"/>
                </a:lnTo>
                <a:lnTo>
                  <a:pt x="285089" y="2067153"/>
                </a:lnTo>
                <a:lnTo>
                  <a:pt x="262597" y="2108136"/>
                </a:lnTo>
                <a:lnTo>
                  <a:pt x="241579" y="2149906"/>
                </a:lnTo>
                <a:lnTo>
                  <a:pt x="222059" y="2192426"/>
                </a:lnTo>
                <a:lnTo>
                  <a:pt x="204063" y="2235670"/>
                </a:lnTo>
                <a:lnTo>
                  <a:pt x="187604" y="2279586"/>
                </a:lnTo>
                <a:lnTo>
                  <a:pt x="172707" y="2324125"/>
                </a:lnTo>
                <a:lnTo>
                  <a:pt x="159410" y="2369274"/>
                </a:lnTo>
                <a:lnTo>
                  <a:pt x="147726" y="2414955"/>
                </a:lnTo>
                <a:lnTo>
                  <a:pt x="137680" y="2461158"/>
                </a:lnTo>
                <a:lnTo>
                  <a:pt x="129298" y="2507831"/>
                </a:lnTo>
                <a:lnTo>
                  <a:pt x="122605" y="2554935"/>
                </a:lnTo>
                <a:lnTo>
                  <a:pt x="117627" y="2602420"/>
                </a:lnTo>
                <a:lnTo>
                  <a:pt x="114376" y="2650261"/>
                </a:lnTo>
                <a:lnTo>
                  <a:pt x="112890" y="2698407"/>
                </a:lnTo>
                <a:lnTo>
                  <a:pt x="113195" y="2746819"/>
                </a:lnTo>
                <a:lnTo>
                  <a:pt x="115303" y="2795473"/>
                </a:lnTo>
                <a:lnTo>
                  <a:pt x="119253" y="2844292"/>
                </a:lnTo>
                <a:lnTo>
                  <a:pt x="0" y="2870454"/>
                </a:lnTo>
                <a:lnTo>
                  <a:pt x="233045" y="2974213"/>
                </a:lnTo>
                <a:lnTo>
                  <a:pt x="419735" y="2778506"/>
                </a:lnTo>
                <a:lnTo>
                  <a:pt x="300609" y="2804668"/>
                </a:lnTo>
                <a:lnTo>
                  <a:pt x="297776" y="2756484"/>
                </a:lnTo>
                <a:lnTo>
                  <a:pt x="297014" y="2708541"/>
                </a:lnTo>
                <a:lnTo>
                  <a:pt x="298284" y="2660916"/>
                </a:lnTo>
                <a:lnTo>
                  <a:pt x="301561" y="2613634"/>
                </a:lnTo>
                <a:lnTo>
                  <a:pt x="306806" y="2566759"/>
                </a:lnTo>
                <a:lnTo>
                  <a:pt x="313994" y="2520353"/>
                </a:lnTo>
                <a:lnTo>
                  <a:pt x="323075" y="2474468"/>
                </a:lnTo>
                <a:lnTo>
                  <a:pt x="334048" y="2429141"/>
                </a:lnTo>
                <a:lnTo>
                  <a:pt x="346862" y="2384425"/>
                </a:lnTo>
                <a:lnTo>
                  <a:pt x="361480" y="2340394"/>
                </a:lnTo>
                <a:lnTo>
                  <a:pt x="377875" y="2297074"/>
                </a:lnTo>
                <a:lnTo>
                  <a:pt x="396024" y="2254542"/>
                </a:lnTo>
                <a:lnTo>
                  <a:pt x="415886" y="2212835"/>
                </a:lnTo>
                <a:lnTo>
                  <a:pt x="437426" y="2172004"/>
                </a:lnTo>
                <a:lnTo>
                  <a:pt x="460616" y="2132114"/>
                </a:lnTo>
                <a:lnTo>
                  <a:pt x="485432" y="2093214"/>
                </a:lnTo>
                <a:lnTo>
                  <a:pt x="511835" y="2055342"/>
                </a:lnTo>
                <a:lnTo>
                  <a:pt x="539788" y="2018563"/>
                </a:lnTo>
                <a:lnTo>
                  <a:pt x="569264" y="1982927"/>
                </a:lnTo>
                <a:lnTo>
                  <a:pt x="600240" y="1948497"/>
                </a:lnTo>
                <a:lnTo>
                  <a:pt x="632663" y="1915312"/>
                </a:lnTo>
                <a:lnTo>
                  <a:pt x="666521" y="1883422"/>
                </a:lnTo>
                <a:lnTo>
                  <a:pt x="701763" y="1852891"/>
                </a:lnTo>
                <a:lnTo>
                  <a:pt x="738378" y="1823770"/>
                </a:lnTo>
                <a:lnTo>
                  <a:pt x="776325" y="1796097"/>
                </a:lnTo>
                <a:lnTo>
                  <a:pt x="815568" y="1769948"/>
                </a:lnTo>
                <a:lnTo>
                  <a:pt x="856068" y="1745348"/>
                </a:lnTo>
                <a:lnTo>
                  <a:pt x="897813" y="1722374"/>
                </a:lnTo>
                <a:lnTo>
                  <a:pt x="940765" y="1701076"/>
                </a:lnTo>
                <a:lnTo>
                  <a:pt x="984885" y="1681480"/>
                </a:lnTo>
                <a:close/>
              </a:path>
              <a:path w="5878195" h="5172075">
                <a:moveTo>
                  <a:pt x="1621409" y="321564"/>
                </a:moveTo>
                <a:lnTo>
                  <a:pt x="1586611" y="53848"/>
                </a:lnTo>
                <a:lnTo>
                  <a:pt x="1336548" y="0"/>
                </a:lnTo>
                <a:lnTo>
                  <a:pt x="1417574" y="91440"/>
                </a:lnTo>
                <a:lnTo>
                  <a:pt x="1385087" y="128384"/>
                </a:lnTo>
                <a:lnTo>
                  <a:pt x="1354010" y="166293"/>
                </a:lnTo>
                <a:lnTo>
                  <a:pt x="1324356" y="205130"/>
                </a:lnTo>
                <a:lnTo>
                  <a:pt x="1296123" y="244868"/>
                </a:lnTo>
                <a:lnTo>
                  <a:pt x="1269339" y="285470"/>
                </a:lnTo>
                <a:lnTo>
                  <a:pt x="1244028" y="326872"/>
                </a:lnTo>
                <a:lnTo>
                  <a:pt x="1220177" y="369049"/>
                </a:lnTo>
                <a:lnTo>
                  <a:pt x="1197813" y="411949"/>
                </a:lnTo>
                <a:lnTo>
                  <a:pt x="1176959" y="455549"/>
                </a:lnTo>
                <a:lnTo>
                  <a:pt x="1157617" y="499795"/>
                </a:lnTo>
                <a:lnTo>
                  <a:pt x="1139799" y="544652"/>
                </a:lnTo>
                <a:lnTo>
                  <a:pt x="1123530" y="590080"/>
                </a:lnTo>
                <a:lnTo>
                  <a:pt x="1108811" y="636028"/>
                </a:lnTo>
                <a:lnTo>
                  <a:pt x="1095679" y="682472"/>
                </a:lnTo>
                <a:lnTo>
                  <a:pt x="1084122" y="729361"/>
                </a:lnTo>
                <a:lnTo>
                  <a:pt x="1074166" y="776655"/>
                </a:lnTo>
                <a:lnTo>
                  <a:pt x="1065809" y="824306"/>
                </a:lnTo>
                <a:lnTo>
                  <a:pt x="1059091" y="872299"/>
                </a:lnTo>
                <a:lnTo>
                  <a:pt x="1054011" y="920559"/>
                </a:lnTo>
                <a:lnTo>
                  <a:pt x="1050594" y="969073"/>
                </a:lnTo>
                <a:lnTo>
                  <a:pt x="1048829" y="1017778"/>
                </a:lnTo>
                <a:lnTo>
                  <a:pt x="1048766" y="1066660"/>
                </a:lnTo>
                <a:lnTo>
                  <a:pt x="1050378" y="1115644"/>
                </a:lnTo>
                <a:lnTo>
                  <a:pt x="1053719" y="1164717"/>
                </a:lnTo>
                <a:lnTo>
                  <a:pt x="1237107" y="1149096"/>
                </a:lnTo>
                <a:lnTo>
                  <a:pt x="1233868" y="1098892"/>
                </a:lnTo>
                <a:lnTo>
                  <a:pt x="1232687" y="1048791"/>
                </a:lnTo>
                <a:lnTo>
                  <a:pt x="1233525" y="998855"/>
                </a:lnTo>
                <a:lnTo>
                  <a:pt x="1236395" y="949134"/>
                </a:lnTo>
                <a:lnTo>
                  <a:pt x="1241247" y="899680"/>
                </a:lnTo>
                <a:lnTo>
                  <a:pt x="1248079" y="850557"/>
                </a:lnTo>
                <a:lnTo>
                  <a:pt x="1256868" y="801827"/>
                </a:lnTo>
                <a:lnTo>
                  <a:pt x="1267599" y="753554"/>
                </a:lnTo>
                <a:lnTo>
                  <a:pt x="1280248" y="705777"/>
                </a:lnTo>
                <a:lnTo>
                  <a:pt x="1294790" y="658558"/>
                </a:lnTo>
                <a:lnTo>
                  <a:pt x="1311211" y="611974"/>
                </a:lnTo>
                <a:lnTo>
                  <a:pt x="1329499" y="566064"/>
                </a:lnTo>
                <a:lnTo>
                  <a:pt x="1349629" y="520890"/>
                </a:lnTo>
                <a:lnTo>
                  <a:pt x="1371574" y="476504"/>
                </a:lnTo>
                <a:lnTo>
                  <a:pt x="1395336" y="432981"/>
                </a:lnTo>
                <a:lnTo>
                  <a:pt x="1420876" y="390359"/>
                </a:lnTo>
                <a:lnTo>
                  <a:pt x="1448181" y="348703"/>
                </a:lnTo>
                <a:lnTo>
                  <a:pt x="1477238" y="308076"/>
                </a:lnTo>
                <a:lnTo>
                  <a:pt x="1508010" y="268528"/>
                </a:lnTo>
                <a:lnTo>
                  <a:pt x="1540510" y="230124"/>
                </a:lnTo>
                <a:lnTo>
                  <a:pt x="1621409" y="321564"/>
                </a:lnTo>
                <a:close/>
              </a:path>
              <a:path w="5878195" h="5172075">
                <a:moveTo>
                  <a:pt x="5877979" y="3824300"/>
                </a:moveTo>
                <a:lnTo>
                  <a:pt x="5877014" y="3774656"/>
                </a:lnTo>
                <a:lnTo>
                  <a:pt x="5874702" y="3724922"/>
                </a:lnTo>
                <a:lnTo>
                  <a:pt x="5871032" y="3675151"/>
                </a:lnTo>
                <a:lnTo>
                  <a:pt x="5866003" y="3625342"/>
                </a:lnTo>
                <a:lnTo>
                  <a:pt x="5859881" y="3577475"/>
                </a:lnTo>
                <a:lnTo>
                  <a:pt x="5852579" y="3530028"/>
                </a:lnTo>
                <a:lnTo>
                  <a:pt x="5844108" y="3483064"/>
                </a:lnTo>
                <a:lnTo>
                  <a:pt x="5834481" y="3436556"/>
                </a:lnTo>
                <a:lnTo>
                  <a:pt x="5823712" y="3390531"/>
                </a:lnTo>
                <a:lnTo>
                  <a:pt x="5811825" y="3345002"/>
                </a:lnTo>
                <a:lnTo>
                  <a:pt x="5798832" y="3299993"/>
                </a:lnTo>
                <a:lnTo>
                  <a:pt x="5784748" y="3255505"/>
                </a:lnTo>
                <a:lnTo>
                  <a:pt x="5769610" y="3211550"/>
                </a:lnTo>
                <a:lnTo>
                  <a:pt x="5753405" y="3168154"/>
                </a:lnTo>
                <a:lnTo>
                  <a:pt x="5736171" y="3125317"/>
                </a:lnTo>
                <a:lnTo>
                  <a:pt x="5717908" y="3083064"/>
                </a:lnTo>
                <a:lnTo>
                  <a:pt x="5698642" y="3041396"/>
                </a:lnTo>
                <a:lnTo>
                  <a:pt x="5678398" y="3000337"/>
                </a:lnTo>
                <a:lnTo>
                  <a:pt x="5657177" y="2959887"/>
                </a:lnTo>
                <a:lnTo>
                  <a:pt x="5635002" y="2920073"/>
                </a:lnTo>
                <a:lnTo>
                  <a:pt x="5611901" y="2880906"/>
                </a:lnTo>
                <a:lnTo>
                  <a:pt x="5587873" y="2842387"/>
                </a:lnTo>
                <a:lnTo>
                  <a:pt x="5562943" y="2804553"/>
                </a:lnTo>
                <a:lnTo>
                  <a:pt x="5537124" y="2767393"/>
                </a:lnTo>
                <a:lnTo>
                  <a:pt x="5510441" y="2730931"/>
                </a:lnTo>
                <a:lnTo>
                  <a:pt x="5482907" y="2695181"/>
                </a:lnTo>
                <a:lnTo>
                  <a:pt x="5454535" y="2660167"/>
                </a:lnTo>
                <a:lnTo>
                  <a:pt x="5425338" y="2625877"/>
                </a:lnTo>
                <a:lnTo>
                  <a:pt x="5395341" y="2592336"/>
                </a:lnTo>
                <a:lnTo>
                  <a:pt x="5364569" y="2559570"/>
                </a:lnTo>
                <a:lnTo>
                  <a:pt x="5333022" y="2527579"/>
                </a:lnTo>
                <a:lnTo>
                  <a:pt x="5300726" y="2496375"/>
                </a:lnTo>
                <a:lnTo>
                  <a:pt x="5267693" y="2465984"/>
                </a:lnTo>
                <a:lnTo>
                  <a:pt x="5233936" y="2436393"/>
                </a:lnTo>
                <a:lnTo>
                  <a:pt x="5199494" y="2407653"/>
                </a:lnTo>
                <a:lnTo>
                  <a:pt x="5164353" y="2379751"/>
                </a:lnTo>
                <a:lnTo>
                  <a:pt x="5128552" y="2352700"/>
                </a:lnTo>
                <a:lnTo>
                  <a:pt x="5092090" y="2326525"/>
                </a:lnTo>
                <a:lnTo>
                  <a:pt x="5055006" y="2301227"/>
                </a:lnTo>
                <a:lnTo>
                  <a:pt x="5017300" y="2276830"/>
                </a:lnTo>
                <a:lnTo>
                  <a:pt x="4978997" y="2253348"/>
                </a:lnTo>
                <a:lnTo>
                  <a:pt x="4940109" y="2230793"/>
                </a:lnTo>
                <a:lnTo>
                  <a:pt x="4900650" y="2209177"/>
                </a:lnTo>
                <a:lnTo>
                  <a:pt x="4860645" y="2188502"/>
                </a:lnTo>
                <a:lnTo>
                  <a:pt x="4820107" y="2168791"/>
                </a:lnTo>
                <a:lnTo>
                  <a:pt x="4779048" y="2150072"/>
                </a:lnTo>
                <a:lnTo>
                  <a:pt x="4737493" y="2132330"/>
                </a:lnTo>
                <a:lnTo>
                  <a:pt x="4695444" y="2115604"/>
                </a:lnTo>
                <a:lnTo>
                  <a:pt x="4652950" y="2099881"/>
                </a:lnTo>
                <a:lnTo>
                  <a:pt x="4609985" y="2085200"/>
                </a:lnTo>
                <a:lnTo>
                  <a:pt x="4566602" y="2071560"/>
                </a:lnTo>
                <a:lnTo>
                  <a:pt x="4522800" y="2058974"/>
                </a:lnTo>
                <a:lnTo>
                  <a:pt x="4478591" y="2047468"/>
                </a:lnTo>
                <a:lnTo>
                  <a:pt x="4434014" y="2037041"/>
                </a:lnTo>
                <a:lnTo>
                  <a:pt x="4389056" y="2027707"/>
                </a:lnTo>
                <a:lnTo>
                  <a:pt x="4343768" y="2019490"/>
                </a:lnTo>
                <a:lnTo>
                  <a:pt x="4298137" y="2012391"/>
                </a:lnTo>
                <a:lnTo>
                  <a:pt x="4252188" y="2006434"/>
                </a:lnTo>
                <a:lnTo>
                  <a:pt x="4205948" y="2001634"/>
                </a:lnTo>
                <a:lnTo>
                  <a:pt x="4159415" y="1997989"/>
                </a:lnTo>
                <a:lnTo>
                  <a:pt x="4112628" y="1995525"/>
                </a:lnTo>
                <a:lnTo>
                  <a:pt x="4065587" y="1994255"/>
                </a:lnTo>
                <a:lnTo>
                  <a:pt x="4018318" y="1994192"/>
                </a:lnTo>
                <a:lnTo>
                  <a:pt x="3970832" y="1995335"/>
                </a:lnTo>
                <a:lnTo>
                  <a:pt x="3923157" y="1997722"/>
                </a:lnTo>
                <a:lnTo>
                  <a:pt x="3875290" y="2001342"/>
                </a:lnTo>
                <a:lnTo>
                  <a:pt x="3827272" y="2006219"/>
                </a:lnTo>
                <a:lnTo>
                  <a:pt x="3848354" y="2189099"/>
                </a:lnTo>
                <a:lnTo>
                  <a:pt x="3897249" y="2184222"/>
                </a:lnTo>
                <a:lnTo>
                  <a:pt x="3946118" y="2180806"/>
                </a:lnTo>
                <a:lnTo>
                  <a:pt x="3994937" y="2178837"/>
                </a:lnTo>
                <a:lnTo>
                  <a:pt x="4043667" y="2178316"/>
                </a:lnTo>
                <a:lnTo>
                  <a:pt x="4092283" y="2179218"/>
                </a:lnTo>
                <a:lnTo>
                  <a:pt x="4140758" y="2181542"/>
                </a:lnTo>
                <a:lnTo>
                  <a:pt x="4189057" y="2185276"/>
                </a:lnTo>
                <a:lnTo>
                  <a:pt x="4237152" y="2190419"/>
                </a:lnTo>
                <a:lnTo>
                  <a:pt x="4285005" y="2196947"/>
                </a:lnTo>
                <a:lnTo>
                  <a:pt x="4332605" y="2204859"/>
                </a:lnTo>
                <a:lnTo>
                  <a:pt x="4379912" y="2214156"/>
                </a:lnTo>
                <a:lnTo>
                  <a:pt x="4426902" y="2224811"/>
                </a:lnTo>
                <a:lnTo>
                  <a:pt x="4473537" y="2236813"/>
                </a:lnTo>
                <a:lnTo>
                  <a:pt x="4519777" y="2250173"/>
                </a:lnTo>
                <a:lnTo>
                  <a:pt x="4565612" y="2264867"/>
                </a:lnTo>
                <a:lnTo>
                  <a:pt x="4611014" y="2280882"/>
                </a:lnTo>
                <a:lnTo>
                  <a:pt x="4655934" y="2298217"/>
                </a:lnTo>
                <a:lnTo>
                  <a:pt x="4700359" y="2316861"/>
                </a:lnTo>
                <a:lnTo>
                  <a:pt x="4744250" y="2336800"/>
                </a:lnTo>
                <a:lnTo>
                  <a:pt x="4787582" y="2358034"/>
                </a:lnTo>
                <a:lnTo>
                  <a:pt x="4830318" y="2380538"/>
                </a:lnTo>
                <a:lnTo>
                  <a:pt x="4872444" y="2404326"/>
                </a:lnTo>
                <a:lnTo>
                  <a:pt x="4913922" y="2429357"/>
                </a:lnTo>
                <a:lnTo>
                  <a:pt x="4954702" y="2455646"/>
                </a:lnTo>
                <a:lnTo>
                  <a:pt x="4994795" y="2483180"/>
                </a:lnTo>
                <a:lnTo>
                  <a:pt x="5034127" y="2511945"/>
                </a:lnTo>
                <a:lnTo>
                  <a:pt x="5072710" y="2541930"/>
                </a:lnTo>
                <a:lnTo>
                  <a:pt x="5110480" y="2573134"/>
                </a:lnTo>
                <a:lnTo>
                  <a:pt x="5147437" y="2605532"/>
                </a:lnTo>
                <a:lnTo>
                  <a:pt x="5182603" y="2638209"/>
                </a:lnTo>
                <a:lnTo>
                  <a:pt x="5216614" y="2671661"/>
                </a:lnTo>
                <a:lnTo>
                  <a:pt x="5249469" y="2705862"/>
                </a:lnTo>
                <a:lnTo>
                  <a:pt x="5281155" y="2740787"/>
                </a:lnTo>
                <a:lnTo>
                  <a:pt x="5311686" y="2776410"/>
                </a:lnTo>
                <a:lnTo>
                  <a:pt x="5341061" y="2812707"/>
                </a:lnTo>
                <a:lnTo>
                  <a:pt x="5369268" y="2849651"/>
                </a:lnTo>
                <a:lnTo>
                  <a:pt x="5396306" y="2887205"/>
                </a:lnTo>
                <a:lnTo>
                  <a:pt x="5422189" y="2925368"/>
                </a:lnTo>
                <a:lnTo>
                  <a:pt x="5446890" y="2964091"/>
                </a:lnTo>
                <a:lnTo>
                  <a:pt x="5470436" y="3003359"/>
                </a:lnTo>
                <a:lnTo>
                  <a:pt x="5492801" y="3043136"/>
                </a:lnTo>
                <a:lnTo>
                  <a:pt x="5513997" y="3083407"/>
                </a:lnTo>
                <a:lnTo>
                  <a:pt x="5534025" y="3124136"/>
                </a:lnTo>
                <a:lnTo>
                  <a:pt x="5552872" y="3165310"/>
                </a:lnTo>
                <a:lnTo>
                  <a:pt x="5570537" y="3206902"/>
                </a:lnTo>
                <a:lnTo>
                  <a:pt x="5587035" y="3248876"/>
                </a:lnTo>
                <a:lnTo>
                  <a:pt x="5602363" y="3291205"/>
                </a:lnTo>
                <a:lnTo>
                  <a:pt x="5616499" y="3333864"/>
                </a:lnTo>
                <a:lnTo>
                  <a:pt x="5629453" y="3376841"/>
                </a:lnTo>
                <a:lnTo>
                  <a:pt x="5641238" y="3420097"/>
                </a:lnTo>
                <a:lnTo>
                  <a:pt x="5651830" y="3463607"/>
                </a:lnTo>
                <a:lnTo>
                  <a:pt x="5661228" y="3507346"/>
                </a:lnTo>
                <a:lnTo>
                  <a:pt x="5669458" y="3551288"/>
                </a:lnTo>
                <a:lnTo>
                  <a:pt x="5676493" y="3595408"/>
                </a:lnTo>
                <a:lnTo>
                  <a:pt x="5682335" y="3639680"/>
                </a:lnTo>
                <a:lnTo>
                  <a:pt x="5686984" y="3684079"/>
                </a:lnTo>
                <a:lnTo>
                  <a:pt x="5690451" y="3728580"/>
                </a:lnTo>
                <a:lnTo>
                  <a:pt x="5692724" y="3773157"/>
                </a:lnTo>
                <a:lnTo>
                  <a:pt x="5693803" y="3817772"/>
                </a:lnTo>
                <a:lnTo>
                  <a:pt x="5693676" y="3862425"/>
                </a:lnTo>
                <a:lnTo>
                  <a:pt x="5692368" y="3907053"/>
                </a:lnTo>
                <a:lnTo>
                  <a:pt x="5689854" y="3951668"/>
                </a:lnTo>
                <a:lnTo>
                  <a:pt x="5686145" y="3996220"/>
                </a:lnTo>
                <a:lnTo>
                  <a:pt x="5681230" y="4040695"/>
                </a:lnTo>
                <a:lnTo>
                  <a:pt x="5675109" y="4085056"/>
                </a:lnTo>
                <a:lnTo>
                  <a:pt x="5667794" y="4129278"/>
                </a:lnTo>
                <a:lnTo>
                  <a:pt x="5659272" y="4173347"/>
                </a:lnTo>
                <a:lnTo>
                  <a:pt x="5649544" y="4217225"/>
                </a:lnTo>
                <a:lnTo>
                  <a:pt x="5638597" y="4260888"/>
                </a:lnTo>
                <a:lnTo>
                  <a:pt x="5626455" y="4304322"/>
                </a:lnTo>
                <a:lnTo>
                  <a:pt x="5613108" y="4347489"/>
                </a:lnTo>
                <a:lnTo>
                  <a:pt x="5598541" y="4390364"/>
                </a:lnTo>
                <a:lnTo>
                  <a:pt x="5582755" y="4432922"/>
                </a:lnTo>
                <a:lnTo>
                  <a:pt x="5565762" y="4475137"/>
                </a:lnTo>
                <a:lnTo>
                  <a:pt x="5547550" y="4516983"/>
                </a:lnTo>
                <a:lnTo>
                  <a:pt x="5528132" y="4558436"/>
                </a:lnTo>
                <a:lnTo>
                  <a:pt x="5507494" y="4599470"/>
                </a:lnTo>
                <a:lnTo>
                  <a:pt x="5485625" y="4640059"/>
                </a:lnTo>
                <a:lnTo>
                  <a:pt x="5462549" y="4680178"/>
                </a:lnTo>
                <a:lnTo>
                  <a:pt x="5438241" y="4719790"/>
                </a:lnTo>
                <a:lnTo>
                  <a:pt x="5412714" y="4758880"/>
                </a:lnTo>
                <a:lnTo>
                  <a:pt x="5385955" y="4797425"/>
                </a:lnTo>
                <a:lnTo>
                  <a:pt x="5357977" y="4835385"/>
                </a:lnTo>
                <a:lnTo>
                  <a:pt x="5328780" y="4872748"/>
                </a:lnTo>
                <a:lnTo>
                  <a:pt x="5298351" y="4909490"/>
                </a:lnTo>
                <a:lnTo>
                  <a:pt x="5266690" y="4945558"/>
                </a:lnTo>
                <a:lnTo>
                  <a:pt x="5183886" y="4855578"/>
                </a:lnTo>
                <a:lnTo>
                  <a:pt x="5222113" y="5121351"/>
                </a:lnTo>
                <a:lnTo>
                  <a:pt x="5474843" y="5171503"/>
                </a:lnTo>
                <a:lnTo>
                  <a:pt x="5391912" y="5081486"/>
                </a:lnTo>
                <a:lnTo>
                  <a:pt x="5425300" y="5044198"/>
                </a:lnTo>
                <a:lnTo>
                  <a:pt x="5457571" y="5006124"/>
                </a:lnTo>
                <a:lnTo>
                  <a:pt x="5488711" y="4967300"/>
                </a:lnTo>
                <a:lnTo>
                  <a:pt x="5518734" y="4927739"/>
                </a:lnTo>
                <a:lnTo>
                  <a:pt x="5547614" y="4887468"/>
                </a:lnTo>
                <a:lnTo>
                  <a:pt x="5575338" y="4846510"/>
                </a:lnTo>
                <a:lnTo>
                  <a:pt x="5601906" y="4804905"/>
                </a:lnTo>
                <a:lnTo>
                  <a:pt x="5627306" y="4762665"/>
                </a:lnTo>
                <a:lnTo>
                  <a:pt x="5651538" y="4719828"/>
                </a:lnTo>
                <a:lnTo>
                  <a:pt x="5674588" y="4676394"/>
                </a:lnTo>
                <a:lnTo>
                  <a:pt x="5696445" y="4632414"/>
                </a:lnTo>
                <a:lnTo>
                  <a:pt x="5717095" y="4587913"/>
                </a:lnTo>
                <a:lnTo>
                  <a:pt x="5736552" y="4542891"/>
                </a:lnTo>
                <a:lnTo>
                  <a:pt x="5754789" y="4497400"/>
                </a:lnTo>
                <a:lnTo>
                  <a:pt x="5771807" y="4451451"/>
                </a:lnTo>
                <a:lnTo>
                  <a:pt x="5787593" y="4405071"/>
                </a:lnTo>
                <a:lnTo>
                  <a:pt x="5802134" y="4358297"/>
                </a:lnTo>
                <a:lnTo>
                  <a:pt x="5815431" y="4311129"/>
                </a:lnTo>
                <a:lnTo>
                  <a:pt x="5827471" y="4263618"/>
                </a:lnTo>
                <a:lnTo>
                  <a:pt x="5838253" y="4215777"/>
                </a:lnTo>
                <a:lnTo>
                  <a:pt x="5847753" y="4167644"/>
                </a:lnTo>
                <a:lnTo>
                  <a:pt x="5855982" y="4119219"/>
                </a:lnTo>
                <a:lnTo>
                  <a:pt x="5862917" y="4070553"/>
                </a:lnTo>
                <a:lnTo>
                  <a:pt x="5868555" y="4021658"/>
                </a:lnTo>
                <a:lnTo>
                  <a:pt x="5872886" y="3972560"/>
                </a:lnTo>
                <a:lnTo>
                  <a:pt x="5875909" y="3923284"/>
                </a:lnTo>
                <a:lnTo>
                  <a:pt x="5877611" y="3873855"/>
                </a:lnTo>
                <a:lnTo>
                  <a:pt x="5877979" y="382430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02944" y="1115314"/>
            <a:ext cx="4411345" cy="42011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99085" marR="353695" indent="-287020">
              <a:lnSpc>
                <a:spcPct val="70000"/>
              </a:lnSpc>
              <a:spcBef>
                <a:spcPts val="74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Достижение </a:t>
            </a:r>
            <a:r>
              <a:rPr sz="1800" spc="-5" dirty="0">
                <a:latin typeface="Calibri"/>
                <a:cs typeface="Calibri"/>
              </a:rPr>
              <a:t>максимально возможной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адаптации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5" dirty="0">
                <a:latin typeface="Calibri"/>
                <a:cs typeface="Calibri"/>
              </a:rPr>
              <a:t> интеграции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социум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ts val="1839"/>
              </a:lnSpc>
              <a:spcBef>
                <a:spcPts val="35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Включение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" dirty="0">
                <a:latin typeface="Calibri"/>
                <a:cs typeface="Calibri"/>
              </a:rPr>
              <a:t> социальную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жизнь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  <a:p>
            <a:pPr marL="299085" marR="448309">
              <a:lnSpc>
                <a:spcPct val="70000"/>
              </a:lnSpc>
              <a:spcBef>
                <a:spcPts val="325"/>
              </a:spcBef>
            </a:pPr>
            <a:r>
              <a:rPr sz="1800" dirty="0">
                <a:latin typeface="Calibri"/>
                <a:cs typeface="Calibri"/>
              </a:rPr>
              <a:t>уровне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максимально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реализующихся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потребностей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возможностей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70000"/>
              </a:lnSpc>
              <a:spcBef>
                <a:spcPts val="10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Выбор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овладение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профессией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лицами </a:t>
            </a:r>
            <a:r>
              <a:rPr sz="1800" dirty="0">
                <a:latin typeface="Calibri"/>
                <a:cs typeface="Calibri"/>
              </a:rPr>
              <a:t>с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умственной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отсталостью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уровне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собственных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психофизических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умственных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возможностей</a:t>
            </a:r>
            <a:endParaRPr sz="1800">
              <a:latin typeface="Calibri"/>
              <a:cs typeface="Calibri"/>
            </a:endParaRPr>
          </a:p>
          <a:p>
            <a:pPr marL="299085" marR="17780" indent="-287020">
              <a:lnSpc>
                <a:spcPct val="70000"/>
              </a:lnSpc>
              <a:spcBef>
                <a:spcPts val="994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Формирование предпрофессиональных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профессиональных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знаний,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умений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ts val="1510"/>
              </a:lnSpc>
            </a:pPr>
            <a:r>
              <a:rPr sz="1800" spc="-5" dirty="0">
                <a:latin typeface="Calibri"/>
                <a:cs typeface="Calibri"/>
              </a:rPr>
              <a:t>навыков</a:t>
            </a:r>
            <a:endParaRPr sz="1800">
              <a:latin typeface="Calibri"/>
              <a:cs typeface="Calibri"/>
            </a:endParaRPr>
          </a:p>
          <a:p>
            <a:pPr marL="299085" marR="417195" indent="-287020">
              <a:lnSpc>
                <a:spcPct val="70000"/>
              </a:lnSpc>
              <a:spcBef>
                <a:spcPts val="994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Реализация </a:t>
            </a:r>
            <a:r>
              <a:rPr sz="1800" spc="-10" dirty="0">
                <a:latin typeface="Calibri"/>
                <a:cs typeface="Calibri"/>
              </a:rPr>
              <a:t>целей творческой </a:t>
            </a:r>
            <a:r>
              <a:rPr sz="1800" spc="-5" dirty="0">
                <a:latin typeface="Calibri"/>
                <a:cs typeface="Calibri"/>
              </a:rPr>
              <a:t> самореализации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самоактуализации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ts val="1835"/>
              </a:lnSpc>
              <a:spcBef>
                <a:spcPts val="36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Достижение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материальной</a:t>
            </a:r>
            <a:endParaRPr sz="1800">
              <a:latin typeface="Calibri"/>
              <a:cs typeface="Calibri"/>
            </a:endParaRPr>
          </a:p>
          <a:p>
            <a:pPr marL="299085" marR="620395">
              <a:lnSpc>
                <a:spcPct val="70000"/>
              </a:lnSpc>
              <a:spcBef>
                <a:spcPts val="325"/>
              </a:spcBef>
            </a:pPr>
            <a:r>
              <a:rPr sz="1800" spc="-5" dirty="0">
                <a:latin typeface="Calibri"/>
                <a:cs typeface="Calibri"/>
              </a:rPr>
              <a:t>независимости,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возможности </a:t>
            </a:r>
            <a:r>
              <a:rPr sz="1800" spc="-5" dirty="0">
                <a:latin typeface="Calibri"/>
                <a:cs typeface="Calibri"/>
              </a:rPr>
              <a:t> самообеспечения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5" dirty="0">
                <a:latin typeface="Calibri"/>
                <a:cs typeface="Calibri"/>
              </a:rPr>
              <a:t>потребностей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самостоятельной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жизни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74773" y="382904"/>
            <a:ext cx="74479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40" dirty="0">
                <a:solidFill>
                  <a:srgbClr val="4E75A2"/>
                </a:solidFill>
                <a:latin typeface="Calibri Light"/>
                <a:cs typeface="Calibri Light"/>
              </a:rPr>
              <a:t>Этапы</a:t>
            </a:r>
            <a:r>
              <a:rPr sz="3600" i="1" spc="-75" dirty="0">
                <a:solidFill>
                  <a:srgbClr val="4E75A2"/>
                </a:solidFill>
                <a:latin typeface="Calibri Light"/>
                <a:cs typeface="Calibri Light"/>
              </a:rPr>
              <a:t> </a:t>
            </a:r>
            <a:r>
              <a:rPr sz="3600" i="1" spc="-35" dirty="0">
                <a:solidFill>
                  <a:srgbClr val="4E75A2"/>
                </a:solidFill>
                <a:latin typeface="Calibri Light"/>
                <a:cs typeface="Calibri Light"/>
              </a:rPr>
              <a:t>профориентационной</a:t>
            </a:r>
            <a:r>
              <a:rPr sz="3600" i="1" spc="-110" dirty="0">
                <a:solidFill>
                  <a:srgbClr val="4E75A2"/>
                </a:solidFill>
                <a:latin typeface="Calibri Light"/>
                <a:cs typeface="Calibri Light"/>
              </a:rPr>
              <a:t> </a:t>
            </a:r>
            <a:r>
              <a:rPr sz="3600" i="1" spc="-30" dirty="0">
                <a:solidFill>
                  <a:srgbClr val="4E75A2"/>
                </a:solidFill>
                <a:latin typeface="Calibri Light"/>
                <a:cs typeface="Calibri Light"/>
              </a:rPr>
              <a:t>работы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6488" y="1117091"/>
            <a:ext cx="1412875" cy="533400"/>
          </a:xfrm>
          <a:custGeom>
            <a:avLst/>
            <a:gdLst/>
            <a:ahLst/>
            <a:cxnLst/>
            <a:rect l="l" t="t" r="r" b="b"/>
            <a:pathLst>
              <a:path w="1412875" h="533400">
                <a:moveTo>
                  <a:pt x="1359408" y="0"/>
                </a:moveTo>
                <a:lnTo>
                  <a:pt x="53340" y="0"/>
                </a:lnTo>
                <a:lnTo>
                  <a:pt x="32575" y="4190"/>
                </a:lnTo>
                <a:lnTo>
                  <a:pt x="15621" y="15620"/>
                </a:lnTo>
                <a:lnTo>
                  <a:pt x="4190" y="32575"/>
                </a:lnTo>
                <a:lnTo>
                  <a:pt x="0" y="53340"/>
                </a:lnTo>
                <a:lnTo>
                  <a:pt x="0" y="480060"/>
                </a:lnTo>
                <a:lnTo>
                  <a:pt x="4190" y="500824"/>
                </a:lnTo>
                <a:lnTo>
                  <a:pt x="15621" y="517779"/>
                </a:lnTo>
                <a:lnTo>
                  <a:pt x="32575" y="529209"/>
                </a:lnTo>
                <a:lnTo>
                  <a:pt x="53340" y="533400"/>
                </a:lnTo>
                <a:lnTo>
                  <a:pt x="1359408" y="533400"/>
                </a:lnTo>
                <a:lnTo>
                  <a:pt x="1380172" y="529208"/>
                </a:lnTo>
                <a:lnTo>
                  <a:pt x="1397127" y="517778"/>
                </a:lnTo>
                <a:lnTo>
                  <a:pt x="1408557" y="500824"/>
                </a:lnTo>
                <a:lnTo>
                  <a:pt x="1412748" y="480060"/>
                </a:lnTo>
                <a:lnTo>
                  <a:pt x="1412748" y="53340"/>
                </a:lnTo>
                <a:lnTo>
                  <a:pt x="1408557" y="32575"/>
                </a:lnTo>
                <a:lnTo>
                  <a:pt x="1397127" y="15620"/>
                </a:lnTo>
                <a:lnTo>
                  <a:pt x="1380172" y="4190"/>
                </a:lnTo>
                <a:lnTo>
                  <a:pt x="1359408" y="0"/>
                </a:lnTo>
                <a:close/>
              </a:path>
            </a:pathLst>
          </a:custGeom>
          <a:solidFill>
            <a:srgbClr val="F8C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22705" y="1173861"/>
            <a:ext cx="10782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Дошкольники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39697" y="1465833"/>
            <a:ext cx="1425575" cy="4947920"/>
            <a:chOff x="1139697" y="1465833"/>
            <a:chExt cx="1425575" cy="4947920"/>
          </a:xfrm>
        </p:grpSpPr>
        <p:sp>
          <p:nvSpPr>
            <p:cNvPr id="10" name="object 10"/>
            <p:cNvSpPr/>
            <p:nvPr/>
          </p:nvSpPr>
          <p:spPr>
            <a:xfrm>
              <a:off x="1146047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8" y="4793437"/>
                  </a:lnTo>
                  <a:lnTo>
                    <a:pt x="1412748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FCEC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6047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8" y="141224"/>
                  </a:lnTo>
                  <a:lnTo>
                    <a:pt x="1412748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18387" y="1519554"/>
            <a:ext cx="1212850" cy="224663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0" marR="88900" indent="-114935">
              <a:lnSpc>
                <a:spcPts val="1320"/>
              </a:lnSpc>
              <a:spcBef>
                <a:spcPts val="240"/>
              </a:spcBef>
              <a:buChar char="•"/>
              <a:tabLst>
                <a:tab pos="127635" algn="l"/>
              </a:tabLst>
            </a:pPr>
            <a:r>
              <a:rPr sz="1200" spc="-5" dirty="0">
                <a:latin typeface="Calibri"/>
                <a:cs typeface="Calibri"/>
              </a:rPr>
              <a:t>фо</a:t>
            </a:r>
            <a:r>
              <a:rPr sz="1200" spc="5" dirty="0">
                <a:latin typeface="Calibri"/>
                <a:cs typeface="Calibri"/>
              </a:rPr>
              <a:t>р</a:t>
            </a:r>
            <a:r>
              <a:rPr sz="1200" dirty="0">
                <a:latin typeface="Calibri"/>
                <a:cs typeface="Calibri"/>
              </a:rPr>
              <a:t>мир</a:t>
            </a:r>
            <a:r>
              <a:rPr sz="1200" spc="-5" dirty="0">
                <a:latin typeface="Calibri"/>
                <a:cs typeface="Calibri"/>
              </a:rPr>
              <a:t>о</a:t>
            </a:r>
            <a:r>
              <a:rPr sz="1200" dirty="0">
                <a:latin typeface="Calibri"/>
                <a:cs typeface="Calibri"/>
              </a:rPr>
              <a:t>ва</a:t>
            </a:r>
            <a:r>
              <a:rPr sz="1200" spc="-5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ие  первичных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трудовых </a:t>
            </a:r>
            <a:r>
              <a:rPr sz="1200" spc="-5" dirty="0">
                <a:latin typeface="Calibri"/>
                <a:cs typeface="Calibri"/>
              </a:rPr>
              <a:t> навыков</a:t>
            </a:r>
            <a:endParaRPr sz="1200">
              <a:latin typeface="Calibri"/>
              <a:cs typeface="Calibri"/>
            </a:endParaRPr>
          </a:p>
          <a:p>
            <a:pPr marL="127000" marR="325120" indent="-114935">
              <a:lnSpc>
                <a:spcPct val="91400"/>
              </a:lnSpc>
              <a:spcBef>
                <a:spcPts val="200"/>
              </a:spcBef>
              <a:buFont typeface="Calibri"/>
              <a:buChar char="•"/>
              <a:tabLst>
                <a:tab pos="162560" algn="l"/>
              </a:tabLst>
            </a:pPr>
            <a:r>
              <a:rPr dirty="0"/>
              <a:t>	</a:t>
            </a:r>
            <a:r>
              <a:rPr sz="1200" dirty="0">
                <a:latin typeface="Calibri"/>
                <a:cs typeface="Calibri"/>
              </a:rPr>
              <a:t>вкл</a:t>
            </a:r>
            <a:r>
              <a:rPr sz="1200" spc="-10" dirty="0">
                <a:latin typeface="Calibri"/>
                <a:cs typeface="Calibri"/>
              </a:rPr>
              <a:t>ю</a:t>
            </a:r>
            <a:r>
              <a:rPr sz="1200" dirty="0">
                <a:latin typeface="Calibri"/>
                <a:cs typeface="Calibri"/>
              </a:rPr>
              <a:t>че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ие  </a:t>
            </a:r>
            <a:r>
              <a:rPr sz="1200" spc="-5" dirty="0">
                <a:latin typeface="Calibri"/>
                <a:cs typeface="Calibri"/>
              </a:rPr>
              <a:t>ребенка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процесс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трудовых</a:t>
            </a:r>
            <a:endParaRPr sz="1200">
              <a:latin typeface="Calibri"/>
              <a:cs typeface="Calibri"/>
            </a:endParaRPr>
          </a:p>
          <a:p>
            <a:pPr marL="127000" marR="212090" algn="just">
              <a:lnSpc>
                <a:spcPts val="1320"/>
              </a:lnSpc>
              <a:spcBef>
                <a:spcPts val="25"/>
              </a:spcBef>
            </a:pPr>
            <a:r>
              <a:rPr sz="1200" spc="-5" dirty="0">
                <a:latin typeface="Calibri"/>
                <a:cs typeface="Calibri"/>
              </a:rPr>
              <a:t>операций </a:t>
            </a:r>
            <a:r>
              <a:rPr sz="1200" dirty="0">
                <a:latin typeface="Calibri"/>
                <a:cs typeface="Calibri"/>
              </a:rPr>
              <a:t>по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</a:t>
            </a:r>
            <a:r>
              <a:rPr sz="1200" spc="-5" dirty="0">
                <a:latin typeface="Calibri"/>
                <a:cs typeface="Calibri"/>
              </a:rPr>
              <a:t>тнош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ию к  </a:t>
            </a:r>
            <a:r>
              <a:rPr sz="1200" spc="-5" dirty="0">
                <a:latin typeface="Calibri"/>
                <a:cs typeface="Calibri"/>
              </a:rPr>
              <a:t>себе</a:t>
            </a:r>
            <a:endParaRPr sz="1200">
              <a:latin typeface="Calibri"/>
              <a:cs typeface="Calibri"/>
            </a:endParaRPr>
          </a:p>
          <a:p>
            <a:pPr marL="127000">
              <a:lnSpc>
                <a:spcPts val="1240"/>
              </a:lnSpc>
            </a:pPr>
            <a:r>
              <a:rPr sz="1200" spc="-5" dirty="0">
                <a:latin typeface="Calibri"/>
                <a:cs typeface="Calibri"/>
              </a:rPr>
              <a:t>(самообслужива</a:t>
            </a:r>
            <a:endParaRPr sz="1200">
              <a:latin typeface="Calibri"/>
              <a:cs typeface="Calibri"/>
            </a:endParaRPr>
          </a:p>
          <a:p>
            <a:pPr marL="127000">
              <a:lnSpc>
                <a:spcPts val="1380"/>
              </a:lnSpc>
            </a:pPr>
            <a:r>
              <a:rPr sz="1200" spc="-5" dirty="0">
                <a:latin typeface="Calibri"/>
                <a:cs typeface="Calibri"/>
              </a:rPr>
              <a:t>ние)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82595" y="1118616"/>
            <a:ext cx="454659" cy="352425"/>
          </a:xfrm>
          <a:custGeom>
            <a:avLst/>
            <a:gdLst/>
            <a:ahLst/>
            <a:cxnLst/>
            <a:rect l="l" t="t" r="r" b="b"/>
            <a:pathLst>
              <a:path w="454660" h="352425">
                <a:moveTo>
                  <a:pt x="278130" y="0"/>
                </a:moveTo>
                <a:lnTo>
                  <a:pt x="278130" y="70358"/>
                </a:lnTo>
                <a:lnTo>
                  <a:pt x="0" y="70358"/>
                </a:lnTo>
                <a:lnTo>
                  <a:pt x="0" y="281686"/>
                </a:lnTo>
                <a:lnTo>
                  <a:pt x="278130" y="281686"/>
                </a:lnTo>
                <a:lnTo>
                  <a:pt x="278130" y="352044"/>
                </a:lnTo>
                <a:lnTo>
                  <a:pt x="454152" y="176022"/>
                </a:lnTo>
                <a:lnTo>
                  <a:pt x="278130" y="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125723" y="1117091"/>
            <a:ext cx="1666239" cy="5271770"/>
            <a:chOff x="3125723" y="1117091"/>
            <a:chExt cx="1666239" cy="5271770"/>
          </a:xfrm>
        </p:grpSpPr>
        <p:sp>
          <p:nvSpPr>
            <p:cNvPr id="15" name="object 15"/>
            <p:cNvSpPr/>
            <p:nvPr/>
          </p:nvSpPr>
          <p:spPr>
            <a:xfrm>
              <a:off x="3125723" y="1117091"/>
              <a:ext cx="1412875" cy="533400"/>
            </a:xfrm>
            <a:custGeom>
              <a:avLst/>
              <a:gdLst/>
              <a:ahLst/>
              <a:cxnLst/>
              <a:rect l="l" t="t" r="r" b="b"/>
              <a:pathLst>
                <a:path w="1412875" h="533400">
                  <a:moveTo>
                    <a:pt x="1359408" y="0"/>
                  </a:moveTo>
                  <a:lnTo>
                    <a:pt x="53339" y="0"/>
                  </a:lnTo>
                  <a:lnTo>
                    <a:pt x="32575" y="4190"/>
                  </a:lnTo>
                  <a:lnTo>
                    <a:pt x="15621" y="15620"/>
                  </a:lnTo>
                  <a:lnTo>
                    <a:pt x="4191" y="32575"/>
                  </a:lnTo>
                  <a:lnTo>
                    <a:pt x="0" y="53340"/>
                  </a:lnTo>
                  <a:lnTo>
                    <a:pt x="0" y="480060"/>
                  </a:lnTo>
                  <a:lnTo>
                    <a:pt x="4190" y="500824"/>
                  </a:lnTo>
                  <a:lnTo>
                    <a:pt x="15620" y="517779"/>
                  </a:lnTo>
                  <a:lnTo>
                    <a:pt x="32575" y="529209"/>
                  </a:lnTo>
                  <a:lnTo>
                    <a:pt x="53339" y="533400"/>
                  </a:lnTo>
                  <a:lnTo>
                    <a:pt x="1359408" y="533400"/>
                  </a:lnTo>
                  <a:lnTo>
                    <a:pt x="1380172" y="529208"/>
                  </a:lnTo>
                  <a:lnTo>
                    <a:pt x="1397127" y="517778"/>
                  </a:lnTo>
                  <a:lnTo>
                    <a:pt x="1408557" y="500824"/>
                  </a:lnTo>
                  <a:lnTo>
                    <a:pt x="1412748" y="480060"/>
                  </a:lnTo>
                  <a:lnTo>
                    <a:pt x="1412748" y="53340"/>
                  </a:lnTo>
                  <a:lnTo>
                    <a:pt x="1408556" y="32575"/>
                  </a:lnTo>
                  <a:lnTo>
                    <a:pt x="1397127" y="15620"/>
                  </a:lnTo>
                  <a:lnTo>
                    <a:pt x="1380172" y="4190"/>
                  </a:lnTo>
                  <a:lnTo>
                    <a:pt x="135940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72611" y="1447800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8" y="4793437"/>
                  </a:lnTo>
                  <a:lnTo>
                    <a:pt x="1412748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FDF9C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72611" y="1447800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8" y="141224"/>
                  </a:lnTo>
                  <a:lnTo>
                    <a:pt x="1412748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18713" y="1048272"/>
            <a:ext cx="1257300" cy="389318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400" dirty="0">
                <a:latin typeface="Calibri"/>
                <a:cs typeface="Calibri"/>
              </a:rPr>
              <a:t>1-4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классы</a:t>
            </a:r>
            <a:endParaRPr sz="1400">
              <a:latin typeface="Calibri"/>
              <a:cs typeface="Calibri"/>
            </a:endParaRPr>
          </a:p>
          <a:p>
            <a:pPr marL="154305" indent="-114935">
              <a:lnSpc>
                <a:spcPts val="1380"/>
              </a:lnSpc>
              <a:spcBef>
                <a:spcPts val="844"/>
              </a:spcBef>
              <a:buChar char="•"/>
              <a:tabLst>
                <a:tab pos="154940" algn="l"/>
              </a:tabLst>
            </a:pPr>
            <a:r>
              <a:rPr sz="1200" spc="-5" dirty="0">
                <a:latin typeface="Calibri"/>
                <a:cs typeface="Calibri"/>
              </a:rPr>
              <a:t>формирование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</a:t>
            </a:r>
            <a:endParaRPr sz="1200">
              <a:latin typeface="Calibri"/>
              <a:cs typeface="Calibri"/>
            </a:endParaRPr>
          </a:p>
          <a:p>
            <a:pPr marL="154305">
              <a:lnSpc>
                <a:spcPts val="1320"/>
              </a:lnSpc>
            </a:pPr>
            <a:r>
              <a:rPr sz="1200" spc="-10" dirty="0">
                <a:latin typeface="Calibri"/>
                <a:cs typeface="Calibri"/>
              </a:rPr>
              <a:t>обучающихся</a:t>
            </a:r>
            <a:endParaRPr sz="1200">
              <a:latin typeface="Calibri"/>
              <a:cs typeface="Calibri"/>
            </a:endParaRPr>
          </a:p>
          <a:p>
            <a:pPr marL="154305" marR="19050">
              <a:lnSpc>
                <a:spcPct val="91500"/>
              </a:lnSpc>
              <a:spcBef>
                <a:spcPts val="65"/>
              </a:spcBef>
            </a:pPr>
            <a:r>
              <a:rPr sz="1200" dirty="0">
                <a:latin typeface="Calibri"/>
                <a:cs typeface="Calibri"/>
              </a:rPr>
              <a:t>п</a:t>
            </a:r>
            <a:r>
              <a:rPr sz="1200" spc="-25" dirty="0">
                <a:latin typeface="Calibri"/>
                <a:cs typeface="Calibri"/>
              </a:rPr>
              <a:t>о</a:t>
            </a:r>
            <a:r>
              <a:rPr sz="1200" spc="-5" dirty="0">
                <a:latin typeface="Calibri"/>
                <a:cs typeface="Calibri"/>
              </a:rPr>
              <a:t>л</a:t>
            </a:r>
            <a:r>
              <a:rPr sz="1200" spc="-10" dirty="0">
                <a:latin typeface="Calibri"/>
                <a:cs typeface="Calibri"/>
              </a:rPr>
              <a:t>о</a:t>
            </a:r>
            <a:r>
              <a:rPr sz="1200" dirty="0">
                <a:latin typeface="Calibri"/>
                <a:cs typeface="Calibri"/>
              </a:rPr>
              <a:t>жи</a:t>
            </a:r>
            <a:r>
              <a:rPr sz="1200" spc="-10" dirty="0">
                <a:latin typeface="Calibri"/>
                <a:cs typeface="Calibri"/>
              </a:rPr>
              <a:t>т</a:t>
            </a:r>
            <a:r>
              <a:rPr sz="1200" spc="-25" dirty="0">
                <a:latin typeface="Calibri"/>
                <a:cs typeface="Calibri"/>
              </a:rPr>
              <a:t>е</a:t>
            </a:r>
            <a:r>
              <a:rPr sz="1200" spc="-5" dirty="0">
                <a:latin typeface="Calibri"/>
                <a:cs typeface="Calibri"/>
              </a:rPr>
              <a:t>ль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spc="-5" dirty="0">
                <a:latin typeface="Calibri"/>
                <a:cs typeface="Calibri"/>
              </a:rPr>
              <a:t>ог</a:t>
            </a:r>
            <a:r>
              <a:rPr sz="1200" dirty="0">
                <a:latin typeface="Calibri"/>
                <a:cs typeface="Calibri"/>
              </a:rPr>
              <a:t>о  </a:t>
            </a:r>
            <a:r>
              <a:rPr sz="1200" spc="-5" dirty="0">
                <a:latin typeface="Calibri"/>
                <a:cs typeface="Calibri"/>
              </a:rPr>
              <a:t>отношения </a:t>
            </a:r>
            <a:r>
              <a:rPr sz="1200" dirty="0">
                <a:latin typeface="Calibri"/>
                <a:cs typeface="Calibri"/>
              </a:rPr>
              <a:t>к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труду, </a:t>
            </a:r>
            <a:r>
              <a:rPr sz="1200" spc="-5" dirty="0">
                <a:latin typeface="Calibri"/>
                <a:cs typeface="Calibri"/>
              </a:rPr>
              <a:t>уважения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 </a:t>
            </a:r>
            <a:r>
              <a:rPr sz="1200" spc="-15" dirty="0">
                <a:latin typeface="Calibri"/>
                <a:cs typeface="Calibri"/>
              </a:rPr>
              <a:t>людям труда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трудовой</a:t>
            </a:r>
            <a:endParaRPr sz="1200">
              <a:latin typeface="Calibri"/>
              <a:cs typeface="Calibri"/>
            </a:endParaRPr>
          </a:p>
          <a:p>
            <a:pPr marL="154305">
              <a:lnSpc>
                <a:spcPts val="1260"/>
              </a:lnSpc>
            </a:pPr>
            <a:r>
              <a:rPr sz="1200" spc="-10" dirty="0">
                <a:latin typeface="Calibri"/>
                <a:cs typeface="Calibri"/>
              </a:rPr>
              <a:t>деятельности,</a:t>
            </a:r>
            <a:endParaRPr sz="1200">
              <a:latin typeface="Calibri"/>
              <a:cs typeface="Calibri"/>
            </a:endParaRPr>
          </a:p>
          <a:p>
            <a:pPr marL="154305" marR="6350">
              <a:lnSpc>
                <a:spcPts val="1320"/>
              </a:lnSpc>
              <a:spcBef>
                <a:spcPts val="85"/>
              </a:spcBef>
            </a:pPr>
            <a:r>
              <a:rPr sz="1200" spc="-5" dirty="0">
                <a:latin typeface="Calibri"/>
                <a:cs typeface="Calibri"/>
              </a:rPr>
              <a:t>понимания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роли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труда </a:t>
            </a:r>
            <a:r>
              <a:rPr sz="1200" spc="-5" dirty="0">
                <a:latin typeface="Calibri"/>
                <a:cs typeface="Calibri"/>
              </a:rPr>
              <a:t>для</a:t>
            </a:r>
            <a:endParaRPr sz="1200">
              <a:latin typeface="Calibri"/>
              <a:cs typeface="Calibri"/>
            </a:endParaRPr>
          </a:p>
          <a:p>
            <a:pPr marL="154305" marR="384810">
              <a:lnSpc>
                <a:spcPts val="132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ч</a:t>
            </a:r>
            <a:r>
              <a:rPr sz="1200" spc="-25" dirty="0">
                <a:latin typeface="Calibri"/>
                <a:cs typeface="Calibri"/>
              </a:rPr>
              <a:t>е</a:t>
            </a:r>
            <a:r>
              <a:rPr sz="1200" spc="-5" dirty="0">
                <a:latin typeface="Calibri"/>
                <a:cs typeface="Calibri"/>
              </a:rPr>
              <a:t>л</a:t>
            </a:r>
            <a:r>
              <a:rPr sz="1200" dirty="0">
                <a:latin typeface="Calibri"/>
                <a:cs typeface="Calibri"/>
              </a:rPr>
              <a:t>ове</a:t>
            </a:r>
            <a:r>
              <a:rPr sz="1200" spc="-20" dirty="0">
                <a:latin typeface="Calibri"/>
                <a:cs typeface="Calibri"/>
              </a:rPr>
              <a:t>к</a:t>
            </a:r>
            <a:r>
              <a:rPr sz="1200" dirty="0">
                <a:latin typeface="Calibri"/>
                <a:cs typeface="Calibri"/>
              </a:rPr>
              <a:t>а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  </a:t>
            </a:r>
            <a:r>
              <a:rPr sz="1200" spc="-5" dirty="0">
                <a:latin typeface="Calibri"/>
                <a:cs typeface="Calibri"/>
              </a:rPr>
              <a:t>общества;</a:t>
            </a:r>
            <a:endParaRPr sz="1200">
              <a:latin typeface="Calibri"/>
              <a:cs typeface="Calibri"/>
            </a:endParaRPr>
          </a:p>
          <a:p>
            <a:pPr marL="154305" indent="-114935">
              <a:lnSpc>
                <a:spcPts val="1380"/>
              </a:lnSpc>
              <a:spcBef>
                <a:spcPts val="70"/>
              </a:spcBef>
              <a:buChar char="•"/>
              <a:tabLst>
                <a:tab pos="154940" algn="l"/>
              </a:tabLst>
            </a:pPr>
            <a:r>
              <a:rPr sz="1200" dirty="0">
                <a:latin typeface="Calibri"/>
                <a:cs typeface="Calibri"/>
              </a:rPr>
              <a:t>развитие</a:t>
            </a:r>
            <a:endParaRPr sz="1200">
              <a:latin typeface="Calibri"/>
              <a:cs typeface="Calibri"/>
            </a:endParaRPr>
          </a:p>
          <a:p>
            <a:pPr marL="154305" marR="29845">
              <a:lnSpc>
                <a:spcPts val="1320"/>
              </a:lnSpc>
              <a:spcBef>
                <a:spcPts val="85"/>
              </a:spcBef>
            </a:pPr>
            <a:r>
              <a:rPr sz="1200" spc="-5" dirty="0">
                <a:latin typeface="Calibri"/>
                <a:cs typeface="Calibri"/>
              </a:rPr>
              <a:t>интереса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миру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профессий</a:t>
            </a:r>
            <a:endParaRPr sz="1200">
              <a:latin typeface="Calibri"/>
              <a:cs typeface="Calibri"/>
            </a:endParaRPr>
          </a:p>
          <a:p>
            <a:pPr marL="154305" indent="-114935">
              <a:lnSpc>
                <a:spcPts val="1380"/>
              </a:lnSpc>
              <a:spcBef>
                <a:spcPts val="70"/>
              </a:spcBef>
              <a:buChar char="•"/>
              <a:tabLst>
                <a:tab pos="154940" algn="l"/>
              </a:tabLst>
            </a:pPr>
            <a:r>
              <a:rPr sz="1200" spc="-5" dirty="0">
                <a:latin typeface="Calibri"/>
                <a:cs typeface="Calibri"/>
              </a:rPr>
              <a:t>диагностика</a:t>
            </a:r>
            <a:endParaRPr sz="1200">
              <a:latin typeface="Calibri"/>
              <a:cs typeface="Calibri"/>
            </a:endParaRPr>
          </a:p>
          <a:p>
            <a:pPr marL="154305" marR="7620">
              <a:lnSpc>
                <a:spcPct val="91400"/>
              </a:lnSpc>
              <a:spcBef>
                <a:spcPts val="65"/>
              </a:spcBef>
            </a:pPr>
            <a:r>
              <a:rPr sz="1200" dirty="0">
                <a:latin typeface="Calibri"/>
                <a:cs typeface="Calibri"/>
              </a:rPr>
              <a:t>перв</a:t>
            </a:r>
            <a:r>
              <a:rPr sz="1200" spc="5" dirty="0">
                <a:latin typeface="Calibri"/>
                <a:cs typeface="Calibri"/>
              </a:rPr>
              <a:t>о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ачаль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ых  </a:t>
            </a:r>
            <a:r>
              <a:rPr sz="1200" spc="-10" dirty="0">
                <a:latin typeface="Calibri"/>
                <a:cs typeface="Calibri"/>
              </a:rPr>
              <a:t>трудовых </a:t>
            </a:r>
            <a:r>
              <a:rPr sz="1200" spc="-5" dirty="0">
                <a:latin typeface="Calibri"/>
                <a:cs typeface="Calibri"/>
              </a:rPr>
              <a:t> возможностей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склонностей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51832" y="1118616"/>
            <a:ext cx="454659" cy="352425"/>
          </a:xfrm>
          <a:custGeom>
            <a:avLst/>
            <a:gdLst/>
            <a:ahLst/>
            <a:cxnLst/>
            <a:rect l="l" t="t" r="r" b="b"/>
            <a:pathLst>
              <a:path w="454660" h="352425">
                <a:moveTo>
                  <a:pt x="278129" y="0"/>
                </a:moveTo>
                <a:lnTo>
                  <a:pt x="278129" y="70358"/>
                </a:lnTo>
                <a:lnTo>
                  <a:pt x="0" y="70358"/>
                </a:lnTo>
                <a:lnTo>
                  <a:pt x="0" y="281686"/>
                </a:lnTo>
                <a:lnTo>
                  <a:pt x="278129" y="281686"/>
                </a:lnTo>
                <a:lnTo>
                  <a:pt x="278129" y="352044"/>
                </a:lnTo>
                <a:lnTo>
                  <a:pt x="454151" y="176022"/>
                </a:lnTo>
                <a:lnTo>
                  <a:pt x="278129" y="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394959" y="1117091"/>
            <a:ext cx="1756410" cy="5293360"/>
            <a:chOff x="5394959" y="1117091"/>
            <a:chExt cx="1756410" cy="5293360"/>
          </a:xfrm>
        </p:grpSpPr>
        <p:sp>
          <p:nvSpPr>
            <p:cNvPr id="21" name="object 21"/>
            <p:cNvSpPr/>
            <p:nvPr/>
          </p:nvSpPr>
          <p:spPr>
            <a:xfrm>
              <a:off x="5394959" y="1117091"/>
              <a:ext cx="1412875" cy="533400"/>
            </a:xfrm>
            <a:custGeom>
              <a:avLst/>
              <a:gdLst/>
              <a:ahLst/>
              <a:cxnLst/>
              <a:rect l="l" t="t" r="r" b="b"/>
              <a:pathLst>
                <a:path w="1412875" h="533400">
                  <a:moveTo>
                    <a:pt x="1359408" y="0"/>
                  </a:moveTo>
                  <a:lnTo>
                    <a:pt x="53339" y="0"/>
                  </a:lnTo>
                  <a:lnTo>
                    <a:pt x="32575" y="4190"/>
                  </a:lnTo>
                  <a:lnTo>
                    <a:pt x="15620" y="15620"/>
                  </a:lnTo>
                  <a:lnTo>
                    <a:pt x="4190" y="32575"/>
                  </a:lnTo>
                  <a:lnTo>
                    <a:pt x="0" y="53340"/>
                  </a:lnTo>
                  <a:lnTo>
                    <a:pt x="0" y="480060"/>
                  </a:lnTo>
                  <a:lnTo>
                    <a:pt x="4191" y="500824"/>
                  </a:lnTo>
                  <a:lnTo>
                    <a:pt x="15621" y="517779"/>
                  </a:lnTo>
                  <a:lnTo>
                    <a:pt x="32575" y="529209"/>
                  </a:lnTo>
                  <a:lnTo>
                    <a:pt x="53339" y="533400"/>
                  </a:lnTo>
                  <a:lnTo>
                    <a:pt x="1359408" y="533400"/>
                  </a:lnTo>
                  <a:lnTo>
                    <a:pt x="1380172" y="529208"/>
                  </a:lnTo>
                  <a:lnTo>
                    <a:pt x="1397126" y="517778"/>
                  </a:lnTo>
                  <a:lnTo>
                    <a:pt x="1408556" y="500824"/>
                  </a:lnTo>
                  <a:lnTo>
                    <a:pt x="1412747" y="480060"/>
                  </a:lnTo>
                  <a:lnTo>
                    <a:pt x="1412747" y="53340"/>
                  </a:lnTo>
                  <a:lnTo>
                    <a:pt x="1408556" y="32575"/>
                  </a:lnTo>
                  <a:lnTo>
                    <a:pt x="1397126" y="15620"/>
                  </a:lnTo>
                  <a:lnTo>
                    <a:pt x="1380172" y="4190"/>
                  </a:lnTo>
                  <a:lnTo>
                    <a:pt x="1359408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31763" y="1469135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7" y="4793437"/>
                  </a:lnTo>
                  <a:lnTo>
                    <a:pt x="1412747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DFE4C9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31763" y="1469135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7" y="141224"/>
                  </a:lnTo>
                  <a:lnTo>
                    <a:pt x="1412747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660516" y="1173861"/>
            <a:ext cx="1410970" cy="4194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lvl="1" indent="-274320">
              <a:lnSpc>
                <a:spcPct val="100000"/>
              </a:lnSpc>
              <a:spcBef>
                <a:spcPts val="105"/>
              </a:spcBef>
              <a:buAutoNum type="arabicPlain" startAt="7"/>
              <a:tabLst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классы-</a:t>
            </a:r>
            <a:endParaRPr sz="1400">
              <a:latin typeface="Calibri"/>
              <a:cs typeface="Calibri"/>
            </a:endParaRPr>
          </a:p>
          <a:p>
            <a:pPr marL="193675" marR="108585" lvl="2" indent="-58419">
              <a:lnSpc>
                <a:spcPct val="91700"/>
              </a:lnSpc>
              <a:spcBef>
                <a:spcPts val="980"/>
              </a:spcBef>
              <a:buSzPct val="88888"/>
              <a:buFont typeface="Symbol"/>
              <a:buChar char=""/>
              <a:tabLst>
                <a:tab pos="194310" algn="l"/>
              </a:tabLst>
            </a:pPr>
            <a:r>
              <a:rPr sz="900" spc="-5" dirty="0">
                <a:latin typeface="Calibri"/>
                <a:cs typeface="Calibri"/>
              </a:rPr>
              <a:t>формирование </a:t>
            </a:r>
            <a:r>
              <a:rPr sz="900" dirty="0">
                <a:latin typeface="Calibri"/>
                <a:cs typeface="Calibri"/>
              </a:rPr>
              <a:t> мо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ива</a:t>
            </a:r>
            <a:r>
              <a:rPr sz="900" spc="5" dirty="0">
                <a:latin typeface="Calibri"/>
                <a:cs typeface="Calibri"/>
              </a:rPr>
              <a:t>ц</a:t>
            </a:r>
            <a:r>
              <a:rPr sz="900" dirty="0">
                <a:latin typeface="Calibri"/>
                <a:cs typeface="Calibri"/>
              </a:rPr>
              <a:t>ии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к </a:t>
            </a:r>
            <a:r>
              <a:rPr sz="900" spc="-5" dirty="0">
                <a:latin typeface="Calibri"/>
                <a:cs typeface="Calibri"/>
              </a:rPr>
              <a:t>тр</a:t>
            </a:r>
            <a:r>
              <a:rPr sz="900" dirty="0">
                <a:latin typeface="Calibri"/>
                <a:cs typeface="Calibri"/>
              </a:rPr>
              <a:t>уд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в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й  </a:t>
            </a:r>
            <a:r>
              <a:rPr sz="900" spc="-5" dirty="0">
                <a:latin typeface="Calibri"/>
                <a:cs typeface="Calibri"/>
              </a:rPr>
              <a:t>деятельности,</a:t>
            </a:r>
            <a:endParaRPr sz="900">
              <a:latin typeface="Calibri"/>
              <a:cs typeface="Calibri"/>
            </a:endParaRPr>
          </a:p>
          <a:p>
            <a:pPr marL="193675" marR="63500">
              <a:lnSpc>
                <a:spcPts val="1000"/>
              </a:lnSpc>
              <a:spcBef>
                <a:spcPts val="5"/>
              </a:spcBef>
            </a:pPr>
            <a:r>
              <a:rPr sz="900" dirty="0">
                <a:latin typeface="Calibri"/>
                <a:cs typeface="Calibri"/>
              </a:rPr>
              <a:t>ус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ойчив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го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инт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spc="-5" dirty="0">
                <a:latin typeface="Calibri"/>
                <a:cs typeface="Calibri"/>
              </a:rPr>
              <a:t>ре</a:t>
            </a:r>
            <a:r>
              <a:rPr sz="900" dirty="0">
                <a:latin typeface="Calibri"/>
                <a:cs typeface="Calibri"/>
              </a:rPr>
              <a:t>са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к  </a:t>
            </a:r>
            <a:r>
              <a:rPr sz="900" spc="-5" dirty="0">
                <a:latin typeface="Calibri"/>
                <a:cs typeface="Calibri"/>
              </a:rPr>
              <a:t>труду,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элементарных</a:t>
            </a:r>
            <a:endParaRPr sz="900">
              <a:latin typeface="Calibri"/>
              <a:cs typeface="Calibri"/>
            </a:endParaRPr>
          </a:p>
          <a:p>
            <a:pPr marL="193675">
              <a:lnSpc>
                <a:spcPts val="919"/>
              </a:lnSpc>
            </a:pPr>
            <a:r>
              <a:rPr sz="900" dirty="0">
                <a:latin typeface="Calibri"/>
                <a:cs typeface="Calibri"/>
              </a:rPr>
              <a:t>знаний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и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представлений</a:t>
            </a:r>
            <a:endParaRPr sz="900">
              <a:latin typeface="Calibri"/>
              <a:cs typeface="Calibri"/>
            </a:endParaRPr>
          </a:p>
          <a:p>
            <a:pPr marL="193675">
              <a:lnSpc>
                <a:spcPts val="1040"/>
              </a:lnSpc>
            </a:pPr>
            <a:r>
              <a:rPr sz="900" dirty="0">
                <a:latin typeface="Calibri"/>
                <a:cs typeface="Calibri"/>
              </a:rPr>
              <a:t>о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профессиях</a:t>
            </a:r>
            <a:endParaRPr sz="900">
              <a:latin typeface="Calibri"/>
              <a:cs typeface="Calibri"/>
            </a:endParaRPr>
          </a:p>
          <a:p>
            <a:pPr marL="193675" lvl="2" indent="-58419">
              <a:lnSpc>
                <a:spcPts val="1030"/>
              </a:lnSpc>
              <a:spcBef>
                <a:spcPts val="70"/>
              </a:spcBef>
              <a:buSzPct val="88888"/>
              <a:buFont typeface="Symbol"/>
              <a:buChar char=""/>
              <a:tabLst>
                <a:tab pos="194310" algn="l"/>
              </a:tabLst>
            </a:pPr>
            <a:r>
              <a:rPr sz="900" spc="-5" dirty="0">
                <a:latin typeface="Calibri"/>
                <a:cs typeface="Calibri"/>
              </a:rPr>
              <a:t>формирование</a:t>
            </a:r>
            <a:endParaRPr sz="900">
              <a:latin typeface="Calibri"/>
              <a:cs typeface="Calibri"/>
            </a:endParaRPr>
          </a:p>
          <a:p>
            <a:pPr marL="193675" marR="60960">
              <a:lnSpc>
                <a:spcPct val="91500"/>
              </a:lnSpc>
              <a:spcBef>
                <a:spcPts val="45"/>
              </a:spcBef>
            </a:pPr>
            <a:r>
              <a:rPr sz="900" dirty="0">
                <a:latin typeface="Calibri"/>
                <a:cs typeface="Calibri"/>
              </a:rPr>
              <a:t>коммуникативных 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н</a:t>
            </a:r>
            <a:r>
              <a:rPr sz="900" dirty="0">
                <a:latin typeface="Calibri"/>
                <a:cs typeface="Calibri"/>
              </a:rPr>
              <a:t>авыков,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не</a:t>
            </a:r>
            <a:r>
              <a:rPr sz="900" dirty="0">
                <a:latin typeface="Calibri"/>
                <a:cs typeface="Calibri"/>
              </a:rPr>
              <a:t>об</a:t>
            </a:r>
            <a:r>
              <a:rPr sz="900" spc="-10" dirty="0">
                <a:latin typeface="Calibri"/>
                <a:cs typeface="Calibri"/>
              </a:rPr>
              <a:t>х</a:t>
            </a:r>
            <a:r>
              <a:rPr sz="900" dirty="0">
                <a:latin typeface="Calibri"/>
                <a:cs typeface="Calibri"/>
              </a:rPr>
              <a:t>о</a:t>
            </a:r>
            <a:r>
              <a:rPr sz="900" spc="-5" dirty="0">
                <a:latin typeface="Calibri"/>
                <a:cs typeface="Calibri"/>
              </a:rPr>
              <a:t>д</a:t>
            </a:r>
            <a:r>
              <a:rPr sz="900" dirty="0">
                <a:latin typeface="Calibri"/>
                <a:cs typeface="Calibri"/>
              </a:rPr>
              <a:t>и</a:t>
            </a:r>
            <a:r>
              <a:rPr sz="900" spc="-5" dirty="0">
                <a:latin typeface="Calibri"/>
                <a:cs typeface="Calibri"/>
              </a:rPr>
              <a:t>мых  для межличностного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общения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в</a:t>
            </a:r>
            <a:endParaRPr sz="900">
              <a:latin typeface="Calibri"/>
              <a:cs typeface="Calibri"/>
            </a:endParaRPr>
          </a:p>
          <a:p>
            <a:pPr marL="193675" marR="40640">
              <a:lnSpc>
                <a:spcPts val="980"/>
              </a:lnSpc>
              <a:spcBef>
                <a:spcPts val="35"/>
              </a:spcBef>
            </a:pPr>
            <a:r>
              <a:rPr sz="900" dirty="0">
                <a:latin typeface="Calibri"/>
                <a:cs typeface="Calibri"/>
              </a:rPr>
              <a:t>к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spc="-5" dirty="0">
                <a:latin typeface="Calibri"/>
                <a:cs typeface="Calibri"/>
              </a:rPr>
              <a:t>лле</a:t>
            </a:r>
            <a:r>
              <a:rPr sz="900" dirty="0">
                <a:latin typeface="Calibri"/>
                <a:cs typeface="Calibri"/>
              </a:rPr>
              <a:t>кт</a:t>
            </a:r>
            <a:r>
              <a:rPr sz="900" spc="5" dirty="0">
                <a:latin typeface="Calibri"/>
                <a:cs typeface="Calibri"/>
              </a:rPr>
              <a:t>и</a:t>
            </a:r>
            <a:r>
              <a:rPr sz="900" dirty="0">
                <a:latin typeface="Calibri"/>
                <a:cs typeface="Calibri"/>
              </a:rPr>
              <a:t>вной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тр</a:t>
            </a:r>
            <a:r>
              <a:rPr sz="900" dirty="0">
                <a:latin typeface="Calibri"/>
                <a:cs typeface="Calibri"/>
              </a:rPr>
              <a:t>уд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в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й  </a:t>
            </a:r>
            <a:r>
              <a:rPr sz="900" spc="-5" dirty="0">
                <a:latin typeface="Calibri"/>
                <a:cs typeface="Calibri"/>
              </a:rPr>
              <a:t>деятельности</a:t>
            </a:r>
            <a:endParaRPr sz="900">
              <a:latin typeface="Calibri"/>
              <a:cs typeface="Calibri"/>
            </a:endParaRPr>
          </a:p>
          <a:p>
            <a:pPr marL="193675" lvl="2" indent="-58419">
              <a:lnSpc>
                <a:spcPts val="1030"/>
              </a:lnSpc>
              <a:spcBef>
                <a:spcPts val="60"/>
              </a:spcBef>
              <a:buSzPct val="88888"/>
              <a:buFont typeface="Symbol"/>
              <a:buChar char=""/>
              <a:tabLst>
                <a:tab pos="194310" algn="l"/>
              </a:tabLst>
            </a:pPr>
            <a:r>
              <a:rPr sz="900" spc="-5" dirty="0">
                <a:latin typeface="Calibri"/>
                <a:cs typeface="Calibri"/>
              </a:rPr>
              <a:t>психолого-</a:t>
            </a:r>
            <a:endParaRPr sz="900">
              <a:latin typeface="Calibri"/>
              <a:cs typeface="Calibri"/>
            </a:endParaRPr>
          </a:p>
          <a:p>
            <a:pPr marL="193675" marR="441959">
              <a:lnSpc>
                <a:spcPct val="91700"/>
              </a:lnSpc>
              <a:spcBef>
                <a:spcPts val="40"/>
              </a:spcBef>
            </a:pPr>
            <a:r>
              <a:rPr sz="900" dirty="0">
                <a:latin typeface="Calibri"/>
                <a:cs typeface="Calibri"/>
              </a:rPr>
              <a:t>п</a:t>
            </a:r>
            <a:r>
              <a:rPr sz="900" spc="-5" dirty="0">
                <a:latin typeface="Calibri"/>
                <a:cs typeface="Calibri"/>
              </a:rPr>
              <a:t>еда</a:t>
            </a:r>
            <a:r>
              <a:rPr sz="900" dirty="0">
                <a:latin typeface="Calibri"/>
                <a:cs typeface="Calibri"/>
              </a:rPr>
              <a:t>гогич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dirty="0">
                <a:latin typeface="Calibri"/>
                <a:cs typeface="Calibri"/>
              </a:rPr>
              <a:t>ск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е  </a:t>
            </a:r>
            <a:r>
              <a:rPr sz="900" spc="-5" dirty="0">
                <a:latin typeface="Calibri"/>
                <a:cs typeface="Calibri"/>
              </a:rPr>
              <a:t>содействие </a:t>
            </a:r>
            <a:r>
              <a:rPr sz="900" dirty="0">
                <a:latin typeface="Calibri"/>
                <a:cs typeface="Calibri"/>
              </a:rPr>
              <a:t>в 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формировании</a:t>
            </a:r>
            <a:endParaRPr sz="900">
              <a:latin typeface="Calibri"/>
              <a:cs typeface="Calibri"/>
            </a:endParaRPr>
          </a:p>
          <a:p>
            <a:pPr marL="193675" marR="104775">
              <a:lnSpc>
                <a:spcPct val="91200"/>
              </a:lnSpc>
              <a:spcBef>
                <a:spcPts val="10"/>
              </a:spcBef>
            </a:pPr>
            <a:r>
              <a:rPr sz="900" spc="-5" dirty="0">
                <a:latin typeface="Calibri"/>
                <a:cs typeface="Calibri"/>
              </a:rPr>
              <a:t>элементарных умений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оценивать свои силы, 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возможности,</a:t>
            </a:r>
            <a:endParaRPr sz="900">
              <a:latin typeface="Calibri"/>
              <a:cs typeface="Calibri"/>
            </a:endParaRPr>
          </a:p>
          <a:p>
            <a:pPr marL="193675" marR="36195" algn="just">
              <a:lnSpc>
                <a:spcPts val="980"/>
              </a:lnSpc>
              <a:spcBef>
                <a:spcPts val="35"/>
              </a:spcBef>
            </a:pPr>
            <a:r>
              <a:rPr sz="900" spc="-5" dirty="0">
                <a:latin typeface="Calibri"/>
                <a:cs typeface="Calibri"/>
              </a:rPr>
              <a:t>способности, опираться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на </a:t>
            </a:r>
            <a:r>
              <a:rPr sz="900" spc="-5" dirty="0">
                <a:latin typeface="Calibri"/>
                <a:cs typeface="Calibri"/>
              </a:rPr>
              <a:t>позитивные качества </a:t>
            </a:r>
            <a:r>
              <a:rPr sz="900" spc="-19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личности</a:t>
            </a:r>
            <a:endParaRPr sz="900">
              <a:latin typeface="Calibri"/>
              <a:cs typeface="Calibri"/>
            </a:endParaRPr>
          </a:p>
          <a:p>
            <a:pPr marL="193675" lvl="2" indent="-58419">
              <a:lnSpc>
                <a:spcPts val="1030"/>
              </a:lnSpc>
              <a:spcBef>
                <a:spcPts val="75"/>
              </a:spcBef>
              <a:buSzPct val="88888"/>
              <a:buFont typeface="Symbol"/>
              <a:buChar char=""/>
              <a:tabLst>
                <a:tab pos="194310" algn="l"/>
              </a:tabLst>
            </a:pPr>
            <a:r>
              <a:rPr sz="900" spc="-5" dirty="0">
                <a:latin typeface="Calibri"/>
                <a:cs typeface="Calibri"/>
              </a:rPr>
              <a:t>психолого-</a:t>
            </a:r>
            <a:endParaRPr sz="900">
              <a:latin typeface="Calibri"/>
              <a:cs typeface="Calibri"/>
            </a:endParaRPr>
          </a:p>
          <a:p>
            <a:pPr marL="193675" marR="200025">
              <a:lnSpc>
                <a:spcPts val="980"/>
              </a:lnSpc>
              <a:spcBef>
                <a:spcPts val="65"/>
              </a:spcBef>
            </a:pPr>
            <a:r>
              <a:rPr sz="900" spc="-5" dirty="0">
                <a:latin typeface="Calibri"/>
                <a:cs typeface="Calibri"/>
              </a:rPr>
              <a:t>педагогическая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д</a:t>
            </a:r>
            <a:r>
              <a:rPr sz="900" spc="5" dirty="0">
                <a:latin typeface="Calibri"/>
                <a:cs typeface="Calibri"/>
              </a:rPr>
              <a:t>и</a:t>
            </a:r>
            <a:r>
              <a:rPr sz="900" dirty="0">
                <a:latin typeface="Calibri"/>
                <a:cs typeface="Calibri"/>
              </a:rPr>
              <a:t>агнос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ика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уч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dirty="0">
                <a:latin typeface="Calibri"/>
                <a:cs typeface="Calibri"/>
              </a:rPr>
              <a:t>бн</a:t>
            </a:r>
            <a:r>
              <a:rPr sz="900" spc="10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-</a:t>
            </a:r>
            <a:endParaRPr sz="900">
              <a:latin typeface="Calibri"/>
              <a:cs typeface="Calibri"/>
            </a:endParaRPr>
          </a:p>
          <a:p>
            <a:pPr marL="193675" marR="7620">
              <a:lnSpc>
                <a:spcPts val="980"/>
              </a:lnSpc>
              <a:spcBef>
                <a:spcPts val="20"/>
              </a:spcBef>
            </a:pPr>
            <a:r>
              <a:rPr sz="900" spc="-5" dirty="0">
                <a:latin typeface="Calibri"/>
                <a:cs typeface="Calibri"/>
              </a:rPr>
              <a:t>трудовых возможностей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обучающихся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с</a:t>
            </a:r>
            <a:endParaRPr sz="900">
              <a:latin typeface="Calibri"/>
              <a:cs typeface="Calibri"/>
            </a:endParaRPr>
          </a:p>
          <a:p>
            <a:pPr marL="193675">
              <a:lnSpc>
                <a:spcPts val="969"/>
              </a:lnSpc>
            </a:pPr>
            <a:r>
              <a:rPr sz="900" spc="-5" dirty="0">
                <a:latin typeface="Calibri"/>
                <a:cs typeface="Calibri"/>
              </a:rPr>
              <a:t>умственной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отсталостью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021068" y="1118616"/>
            <a:ext cx="454659" cy="352425"/>
          </a:xfrm>
          <a:custGeom>
            <a:avLst/>
            <a:gdLst/>
            <a:ahLst/>
            <a:cxnLst/>
            <a:rect l="l" t="t" r="r" b="b"/>
            <a:pathLst>
              <a:path w="454659" h="352425">
                <a:moveTo>
                  <a:pt x="278129" y="0"/>
                </a:moveTo>
                <a:lnTo>
                  <a:pt x="278129" y="70358"/>
                </a:lnTo>
                <a:lnTo>
                  <a:pt x="0" y="70358"/>
                </a:lnTo>
                <a:lnTo>
                  <a:pt x="0" y="281686"/>
                </a:lnTo>
                <a:lnTo>
                  <a:pt x="278129" y="281686"/>
                </a:lnTo>
                <a:lnTo>
                  <a:pt x="278129" y="352044"/>
                </a:lnTo>
                <a:lnTo>
                  <a:pt x="454151" y="176022"/>
                </a:lnTo>
                <a:lnTo>
                  <a:pt x="278129" y="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7664195" y="1117091"/>
            <a:ext cx="1707514" cy="5296535"/>
            <a:chOff x="7664195" y="1117091"/>
            <a:chExt cx="1707514" cy="5296535"/>
          </a:xfrm>
        </p:grpSpPr>
        <p:sp>
          <p:nvSpPr>
            <p:cNvPr id="27" name="object 27"/>
            <p:cNvSpPr/>
            <p:nvPr/>
          </p:nvSpPr>
          <p:spPr>
            <a:xfrm>
              <a:off x="7664195" y="1117091"/>
              <a:ext cx="1412875" cy="533400"/>
            </a:xfrm>
            <a:custGeom>
              <a:avLst/>
              <a:gdLst/>
              <a:ahLst/>
              <a:cxnLst/>
              <a:rect l="l" t="t" r="r" b="b"/>
              <a:pathLst>
                <a:path w="1412875" h="533400">
                  <a:moveTo>
                    <a:pt x="1359407" y="0"/>
                  </a:moveTo>
                  <a:lnTo>
                    <a:pt x="53339" y="0"/>
                  </a:lnTo>
                  <a:lnTo>
                    <a:pt x="32575" y="4190"/>
                  </a:lnTo>
                  <a:lnTo>
                    <a:pt x="15621" y="15620"/>
                  </a:lnTo>
                  <a:lnTo>
                    <a:pt x="4191" y="32575"/>
                  </a:lnTo>
                  <a:lnTo>
                    <a:pt x="0" y="53340"/>
                  </a:lnTo>
                  <a:lnTo>
                    <a:pt x="0" y="480060"/>
                  </a:lnTo>
                  <a:lnTo>
                    <a:pt x="4191" y="500824"/>
                  </a:lnTo>
                  <a:lnTo>
                    <a:pt x="15621" y="517779"/>
                  </a:lnTo>
                  <a:lnTo>
                    <a:pt x="32575" y="529209"/>
                  </a:lnTo>
                  <a:lnTo>
                    <a:pt x="53339" y="533400"/>
                  </a:lnTo>
                  <a:lnTo>
                    <a:pt x="1359407" y="533400"/>
                  </a:lnTo>
                  <a:lnTo>
                    <a:pt x="1380172" y="529208"/>
                  </a:lnTo>
                  <a:lnTo>
                    <a:pt x="1397127" y="517778"/>
                  </a:lnTo>
                  <a:lnTo>
                    <a:pt x="1408556" y="500824"/>
                  </a:lnTo>
                  <a:lnTo>
                    <a:pt x="1412748" y="480060"/>
                  </a:lnTo>
                  <a:lnTo>
                    <a:pt x="1412748" y="53340"/>
                  </a:lnTo>
                  <a:lnTo>
                    <a:pt x="1408556" y="32575"/>
                  </a:lnTo>
                  <a:lnTo>
                    <a:pt x="1397127" y="15620"/>
                  </a:lnTo>
                  <a:lnTo>
                    <a:pt x="1380172" y="4190"/>
                  </a:lnTo>
                  <a:lnTo>
                    <a:pt x="1359407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52231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8" y="4793437"/>
                  </a:lnTo>
                  <a:lnTo>
                    <a:pt x="1412748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94EB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952231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8" y="141224"/>
                  </a:lnTo>
                  <a:lnTo>
                    <a:pt x="1412748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957566" y="1173861"/>
            <a:ext cx="1356995" cy="3842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8-9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классы</a:t>
            </a:r>
            <a:endParaRPr sz="1400">
              <a:latin typeface="Calibri"/>
              <a:cs typeface="Calibri"/>
            </a:endParaRPr>
          </a:p>
          <a:p>
            <a:pPr marL="117475" marR="445770" indent="-58419">
              <a:lnSpc>
                <a:spcPct val="91700"/>
              </a:lnSpc>
              <a:spcBef>
                <a:spcPts val="1005"/>
              </a:spcBef>
              <a:buSzPct val="88888"/>
              <a:buChar char="•"/>
              <a:tabLst>
                <a:tab pos="118110" algn="l"/>
              </a:tabLst>
            </a:pPr>
            <a:r>
              <a:rPr sz="900" spc="-5" dirty="0">
                <a:latin typeface="Calibri"/>
                <a:cs typeface="Calibri"/>
              </a:rPr>
              <a:t>формирование </a:t>
            </a:r>
            <a:r>
              <a:rPr sz="900" dirty="0">
                <a:latin typeface="Calibri"/>
                <a:cs typeface="Calibri"/>
              </a:rPr>
              <a:t> мо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ива</a:t>
            </a:r>
            <a:r>
              <a:rPr sz="900" spc="5" dirty="0">
                <a:latin typeface="Calibri"/>
                <a:cs typeface="Calibri"/>
              </a:rPr>
              <a:t>ц</a:t>
            </a:r>
            <a:r>
              <a:rPr sz="900" dirty="0">
                <a:latin typeface="Calibri"/>
                <a:cs typeface="Calibri"/>
              </a:rPr>
              <a:t>ион</a:t>
            </a:r>
            <a:r>
              <a:rPr sz="900" spc="-5" dirty="0">
                <a:latin typeface="Calibri"/>
                <a:cs typeface="Calibri"/>
              </a:rPr>
              <a:t>н</a:t>
            </a:r>
            <a:r>
              <a:rPr sz="900" dirty="0">
                <a:latin typeface="Calibri"/>
                <a:cs typeface="Calibri"/>
              </a:rPr>
              <a:t>ой  </a:t>
            </a:r>
            <a:r>
              <a:rPr sz="900" spc="-5" dirty="0">
                <a:latin typeface="Calibri"/>
                <a:cs typeface="Calibri"/>
              </a:rPr>
              <a:t>готовности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к</a:t>
            </a:r>
            <a:endParaRPr sz="900">
              <a:latin typeface="Calibri"/>
              <a:cs typeface="Calibri"/>
            </a:endParaRPr>
          </a:p>
          <a:p>
            <a:pPr marL="117475" marR="223520">
              <a:lnSpc>
                <a:spcPts val="1000"/>
              </a:lnSpc>
              <a:spcBef>
                <a:spcPts val="5"/>
              </a:spcBef>
            </a:pPr>
            <a:r>
              <a:rPr sz="900" spc="-5" dirty="0">
                <a:latin typeface="Calibri"/>
                <a:cs typeface="Calibri"/>
              </a:rPr>
              <a:t>профессиональному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образованию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и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60"/>
              </a:lnSpc>
            </a:pPr>
            <a:r>
              <a:rPr sz="900" spc="-5" dirty="0">
                <a:latin typeface="Calibri"/>
                <a:cs typeface="Calibri"/>
              </a:rPr>
              <a:t>трудовой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деятельности</a:t>
            </a:r>
            <a:endParaRPr sz="900">
              <a:latin typeface="Calibri"/>
              <a:cs typeface="Calibri"/>
            </a:endParaRPr>
          </a:p>
          <a:p>
            <a:pPr marL="117475" marR="488315" indent="-58419">
              <a:lnSpc>
                <a:spcPct val="91700"/>
              </a:lnSpc>
              <a:spcBef>
                <a:spcPts val="165"/>
              </a:spcBef>
              <a:buSzPct val="88888"/>
              <a:buChar char="•"/>
              <a:tabLst>
                <a:tab pos="118110" algn="l"/>
              </a:tabLst>
            </a:pPr>
            <a:r>
              <a:rPr sz="900" dirty="0">
                <a:latin typeface="Calibri"/>
                <a:cs typeface="Calibri"/>
              </a:rPr>
              <a:t>ф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spc="-5" dirty="0">
                <a:latin typeface="Calibri"/>
                <a:cs typeface="Calibri"/>
              </a:rPr>
              <a:t>р</a:t>
            </a:r>
            <a:r>
              <a:rPr sz="900" dirty="0">
                <a:latin typeface="Calibri"/>
                <a:cs typeface="Calibri"/>
              </a:rPr>
              <a:t>ми</a:t>
            </a:r>
            <a:r>
              <a:rPr sz="900" spc="-5" dirty="0">
                <a:latin typeface="Calibri"/>
                <a:cs typeface="Calibri"/>
              </a:rPr>
              <a:t>р</a:t>
            </a:r>
            <a:r>
              <a:rPr sz="900" dirty="0">
                <a:latin typeface="Calibri"/>
                <a:cs typeface="Calibri"/>
              </a:rPr>
              <a:t>ование  способнос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и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к  </a:t>
            </a:r>
            <a:r>
              <a:rPr sz="900" spc="-5" dirty="0">
                <a:latin typeface="Calibri"/>
                <a:cs typeface="Calibri"/>
              </a:rPr>
              <a:t>социально-</a:t>
            </a:r>
            <a:endParaRPr sz="900">
              <a:latin typeface="Calibri"/>
              <a:cs typeface="Calibri"/>
            </a:endParaRPr>
          </a:p>
          <a:p>
            <a:pPr marL="117475" marR="139700">
              <a:lnSpc>
                <a:spcPts val="1000"/>
              </a:lnSpc>
            </a:pPr>
            <a:r>
              <a:rPr sz="900" spc="-5" dirty="0">
                <a:latin typeface="Calibri"/>
                <a:cs typeface="Calibri"/>
              </a:rPr>
              <a:t>профессиональной </a:t>
            </a:r>
            <a:r>
              <a:rPr sz="900" dirty="0">
                <a:latin typeface="Calibri"/>
                <a:cs typeface="Calibri"/>
              </a:rPr>
              <a:t> адаптации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в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бщ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dirty="0">
                <a:latin typeface="Calibri"/>
                <a:cs typeface="Calibri"/>
              </a:rPr>
              <a:t>с</a:t>
            </a:r>
            <a:r>
              <a:rPr sz="900" spc="-5" dirty="0">
                <a:latin typeface="Calibri"/>
                <a:cs typeface="Calibri"/>
              </a:rPr>
              <a:t>тве</a:t>
            </a:r>
            <a:endParaRPr sz="900">
              <a:latin typeface="Calibri"/>
              <a:cs typeface="Calibri"/>
            </a:endParaRPr>
          </a:p>
          <a:p>
            <a:pPr marL="117475" marR="29845" indent="-58419">
              <a:lnSpc>
                <a:spcPts val="980"/>
              </a:lnSpc>
              <a:spcBef>
                <a:spcPts val="165"/>
              </a:spcBef>
              <a:buSzPct val="88888"/>
              <a:buChar char="•"/>
              <a:tabLst>
                <a:tab pos="118110" algn="l"/>
              </a:tabLst>
            </a:pPr>
            <a:r>
              <a:rPr sz="900" spc="-5" dirty="0">
                <a:latin typeface="Calibri"/>
                <a:cs typeface="Calibri"/>
              </a:rPr>
              <a:t>формирование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знаний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о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системе</a:t>
            </a:r>
            <a:endParaRPr sz="900">
              <a:latin typeface="Calibri"/>
              <a:cs typeface="Calibri"/>
            </a:endParaRPr>
          </a:p>
          <a:p>
            <a:pPr marL="117475" marR="253365">
              <a:lnSpc>
                <a:spcPts val="980"/>
              </a:lnSpc>
              <a:spcBef>
                <a:spcPts val="20"/>
              </a:spcBef>
            </a:pPr>
            <a:r>
              <a:rPr sz="900" spc="-5" dirty="0">
                <a:latin typeface="Calibri"/>
                <a:cs typeface="Calibri"/>
              </a:rPr>
              <a:t>профессионального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образования,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30"/>
              </a:lnSpc>
            </a:pPr>
            <a:r>
              <a:rPr sz="900" spc="-5" dirty="0">
                <a:latin typeface="Calibri"/>
                <a:cs typeface="Calibri"/>
              </a:rPr>
              <a:t>знакомство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с</a:t>
            </a:r>
            <a:r>
              <a:rPr sz="900" spc="-5" dirty="0">
                <a:latin typeface="Calibri"/>
                <a:cs typeface="Calibri"/>
              </a:rPr>
              <a:t> условиями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90"/>
              </a:lnSpc>
            </a:pPr>
            <a:r>
              <a:rPr sz="900" dirty="0">
                <a:latin typeface="Calibri"/>
                <a:cs typeface="Calibri"/>
              </a:rPr>
              <a:t>и</a:t>
            </a:r>
            <a:r>
              <a:rPr sz="900" spc="-5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основами</a:t>
            </a:r>
            <a:endParaRPr sz="900">
              <a:latin typeface="Calibri"/>
              <a:cs typeface="Calibri"/>
            </a:endParaRPr>
          </a:p>
          <a:p>
            <a:pPr marL="117475" marR="391795">
              <a:lnSpc>
                <a:spcPts val="1000"/>
              </a:lnSpc>
              <a:spcBef>
                <a:spcPts val="55"/>
              </a:spcBef>
            </a:pPr>
            <a:r>
              <a:rPr sz="900" spc="-5" dirty="0">
                <a:latin typeface="Calibri"/>
                <a:cs typeface="Calibri"/>
              </a:rPr>
              <a:t>тр</a:t>
            </a:r>
            <a:r>
              <a:rPr sz="900" dirty="0">
                <a:latin typeface="Calibri"/>
                <a:cs typeface="Calibri"/>
              </a:rPr>
              <a:t>уд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ус</a:t>
            </a:r>
            <a:r>
              <a:rPr sz="900" spc="-5" dirty="0">
                <a:latin typeface="Calibri"/>
                <a:cs typeface="Calibri"/>
              </a:rPr>
              <a:t>тр</a:t>
            </a:r>
            <a:r>
              <a:rPr sz="900" dirty="0">
                <a:latin typeface="Calibri"/>
                <a:cs typeface="Calibri"/>
              </a:rPr>
              <a:t>ойс</a:t>
            </a:r>
            <a:r>
              <a:rPr sz="900" spc="-5" dirty="0">
                <a:latin typeface="Calibri"/>
                <a:cs typeface="Calibri"/>
              </a:rPr>
              <a:t>тва,  </a:t>
            </a:r>
            <a:r>
              <a:rPr sz="900" dirty="0">
                <a:latin typeface="Calibri"/>
                <a:cs typeface="Calibri"/>
              </a:rPr>
              <a:t>трудового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права</a:t>
            </a:r>
            <a:endParaRPr sz="900">
              <a:latin typeface="Calibri"/>
              <a:cs typeface="Calibri"/>
            </a:endParaRPr>
          </a:p>
          <a:p>
            <a:pPr marL="118110" indent="-58419">
              <a:lnSpc>
                <a:spcPts val="1030"/>
              </a:lnSpc>
              <a:spcBef>
                <a:spcPts val="45"/>
              </a:spcBef>
              <a:buSzPct val="88888"/>
              <a:buChar char="•"/>
              <a:tabLst>
                <a:tab pos="118110" algn="l"/>
              </a:tabLst>
            </a:pPr>
            <a:r>
              <a:rPr sz="900" spc="-5" dirty="0">
                <a:latin typeface="Calibri"/>
                <a:cs typeface="Calibri"/>
              </a:rPr>
              <a:t>развитие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85"/>
              </a:lnSpc>
            </a:pPr>
            <a:r>
              <a:rPr sz="900" dirty="0">
                <a:latin typeface="Calibri"/>
                <a:cs typeface="Calibri"/>
              </a:rPr>
              <a:t>коммуникативных</a:t>
            </a:r>
            <a:endParaRPr sz="900">
              <a:latin typeface="Calibri"/>
              <a:cs typeface="Calibri"/>
            </a:endParaRPr>
          </a:p>
          <a:p>
            <a:pPr marL="117475" marR="5080">
              <a:lnSpc>
                <a:spcPct val="91700"/>
              </a:lnSpc>
              <a:spcBef>
                <a:spcPts val="40"/>
              </a:spcBef>
            </a:pPr>
            <a:r>
              <a:rPr sz="900" dirty="0">
                <a:latin typeface="Calibri"/>
                <a:cs typeface="Calibri"/>
              </a:rPr>
              <a:t>навыков,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н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dirty="0">
                <a:latin typeface="Calibri"/>
                <a:cs typeface="Calibri"/>
              </a:rPr>
              <a:t>об</a:t>
            </a:r>
            <a:r>
              <a:rPr sz="900" spc="-10" dirty="0">
                <a:latin typeface="Calibri"/>
                <a:cs typeface="Calibri"/>
              </a:rPr>
              <a:t>х</a:t>
            </a:r>
            <a:r>
              <a:rPr sz="900" dirty="0">
                <a:latin typeface="Calibri"/>
                <a:cs typeface="Calibri"/>
              </a:rPr>
              <a:t>о</a:t>
            </a:r>
            <a:r>
              <a:rPr sz="900" spc="-5" dirty="0">
                <a:latin typeface="Calibri"/>
                <a:cs typeface="Calibri"/>
              </a:rPr>
              <a:t>д</a:t>
            </a:r>
            <a:r>
              <a:rPr sz="900" spc="5" dirty="0">
                <a:latin typeface="Calibri"/>
                <a:cs typeface="Calibri"/>
              </a:rPr>
              <a:t>и</a:t>
            </a:r>
            <a:r>
              <a:rPr sz="900" dirty="0">
                <a:latin typeface="Calibri"/>
                <a:cs typeface="Calibri"/>
              </a:rPr>
              <a:t>мых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в  </a:t>
            </a:r>
            <a:r>
              <a:rPr sz="900" spc="-5" dirty="0">
                <a:latin typeface="Calibri"/>
                <a:cs typeface="Calibri"/>
              </a:rPr>
              <a:t>профессиональной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деятельности</a:t>
            </a:r>
            <a:endParaRPr sz="900">
              <a:latin typeface="Calibri"/>
              <a:cs typeface="Calibri"/>
            </a:endParaRPr>
          </a:p>
          <a:p>
            <a:pPr marL="118110" indent="-58419">
              <a:lnSpc>
                <a:spcPts val="1040"/>
              </a:lnSpc>
              <a:spcBef>
                <a:spcPts val="75"/>
              </a:spcBef>
              <a:buSzPct val="88888"/>
              <a:buChar char="•"/>
              <a:tabLst>
                <a:tab pos="118110" algn="l"/>
              </a:tabLst>
            </a:pPr>
            <a:r>
              <a:rPr sz="900" dirty="0">
                <a:latin typeface="Calibri"/>
                <a:cs typeface="Calibri"/>
              </a:rPr>
              <a:t>психолого-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90"/>
              </a:lnSpc>
            </a:pPr>
            <a:r>
              <a:rPr sz="900" spc="-5" dirty="0">
                <a:latin typeface="Calibri"/>
                <a:cs typeface="Calibri"/>
              </a:rPr>
              <a:t>педагогическое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1035"/>
              </a:lnSpc>
            </a:pPr>
            <a:r>
              <a:rPr sz="900" spc="-5" dirty="0">
                <a:latin typeface="Calibri"/>
                <a:cs typeface="Calibri"/>
              </a:rPr>
              <a:t>сопровождение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290304" y="1118616"/>
            <a:ext cx="454659" cy="352425"/>
          </a:xfrm>
          <a:custGeom>
            <a:avLst/>
            <a:gdLst/>
            <a:ahLst/>
            <a:cxnLst/>
            <a:rect l="l" t="t" r="r" b="b"/>
            <a:pathLst>
              <a:path w="454659" h="352425">
                <a:moveTo>
                  <a:pt x="278129" y="0"/>
                </a:moveTo>
                <a:lnTo>
                  <a:pt x="278129" y="70358"/>
                </a:lnTo>
                <a:lnTo>
                  <a:pt x="0" y="70358"/>
                </a:lnTo>
                <a:lnTo>
                  <a:pt x="0" y="281686"/>
                </a:lnTo>
                <a:lnTo>
                  <a:pt x="278129" y="281686"/>
                </a:lnTo>
                <a:lnTo>
                  <a:pt x="278129" y="352044"/>
                </a:lnTo>
                <a:lnTo>
                  <a:pt x="454151" y="176022"/>
                </a:lnTo>
                <a:lnTo>
                  <a:pt x="278129" y="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9933431" y="1117091"/>
            <a:ext cx="1707514" cy="5296535"/>
            <a:chOff x="9933431" y="1117091"/>
            <a:chExt cx="1707514" cy="5296535"/>
          </a:xfrm>
        </p:grpSpPr>
        <p:sp>
          <p:nvSpPr>
            <p:cNvPr id="33" name="object 33"/>
            <p:cNvSpPr/>
            <p:nvPr/>
          </p:nvSpPr>
          <p:spPr>
            <a:xfrm>
              <a:off x="9933431" y="1117091"/>
              <a:ext cx="1412875" cy="533400"/>
            </a:xfrm>
            <a:custGeom>
              <a:avLst/>
              <a:gdLst/>
              <a:ahLst/>
              <a:cxnLst/>
              <a:rect l="l" t="t" r="r" b="b"/>
              <a:pathLst>
                <a:path w="1412875" h="533400">
                  <a:moveTo>
                    <a:pt x="1359408" y="0"/>
                  </a:moveTo>
                  <a:lnTo>
                    <a:pt x="53340" y="0"/>
                  </a:lnTo>
                  <a:lnTo>
                    <a:pt x="32575" y="4190"/>
                  </a:lnTo>
                  <a:lnTo>
                    <a:pt x="15621" y="15620"/>
                  </a:lnTo>
                  <a:lnTo>
                    <a:pt x="4191" y="32575"/>
                  </a:lnTo>
                  <a:lnTo>
                    <a:pt x="0" y="53340"/>
                  </a:lnTo>
                  <a:lnTo>
                    <a:pt x="0" y="480060"/>
                  </a:lnTo>
                  <a:lnTo>
                    <a:pt x="4191" y="500824"/>
                  </a:lnTo>
                  <a:lnTo>
                    <a:pt x="15621" y="517779"/>
                  </a:lnTo>
                  <a:lnTo>
                    <a:pt x="32575" y="529209"/>
                  </a:lnTo>
                  <a:lnTo>
                    <a:pt x="53340" y="533400"/>
                  </a:lnTo>
                  <a:lnTo>
                    <a:pt x="1359408" y="533400"/>
                  </a:lnTo>
                  <a:lnTo>
                    <a:pt x="1380172" y="529208"/>
                  </a:lnTo>
                  <a:lnTo>
                    <a:pt x="1397127" y="517778"/>
                  </a:lnTo>
                  <a:lnTo>
                    <a:pt x="1408556" y="500824"/>
                  </a:lnTo>
                  <a:lnTo>
                    <a:pt x="1412748" y="480060"/>
                  </a:lnTo>
                  <a:lnTo>
                    <a:pt x="1412748" y="53340"/>
                  </a:lnTo>
                  <a:lnTo>
                    <a:pt x="1408557" y="32575"/>
                  </a:lnTo>
                  <a:lnTo>
                    <a:pt x="1397127" y="15620"/>
                  </a:lnTo>
                  <a:lnTo>
                    <a:pt x="1380172" y="4190"/>
                  </a:lnTo>
                  <a:lnTo>
                    <a:pt x="135940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221467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8" y="4793437"/>
                  </a:lnTo>
                  <a:lnTo>
                    <a:pt x="1412748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C7E3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221467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8" y="141224"/>
                  </a:lnTo>
                  <a:lnTo>
                    <a:pt x="1412748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021061" y="1173861"/>
            <a:ext cx="1538605" cy="33515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10-12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классы</a:t>
            </a:r>
            <a:endParaRPr sz="1400">
              <a:latin typeface="Calibri"/>
              <a:cs typeface="Calibri"/>
            </a:endParaRPr>
          </a:p>
          <a:p>
            <a:pPr marL="330835" marR="43180" indent="-58419">
              <a:lnSpc>
                <a:spcPct val="91700"/>
              </a:lnSpc>
              <a:spcBef>
                <a:spcPts val="1055"/>
              </a:spcBef>
              <a:buSzPct val="90000"/>
              <a:buChar char="•"/>
              <a:tabLst>
                <a:tab pos="337820" algn="l"/>
              </a:tabLst>
            </a:pPr>
            <a:r>
              <a:rPr sz="1000" spc="-5" dirty="0">
                <a:latin typeface="Calibri"/>
                <a:cs typeface="Calibri"/>
              </a:rPr>
              <a:t>развитие </a:t>
            </a:r>
            <a:r>
              <a:rPr sz="1000" spc="-10" dirty="0">
                <a:latin typeface="Calibri"/>
                <a:cs typeface="Calibri"/>
              </a:rPr>
              <a:t>личн</a:t>
            </a:r>
            <a:r>
              <a:rPr sz="1000" spc="-5" dirty="0">
                <a:latin typeface="Calibri"/>
                <a:cs typeface="Calibri"/>
              </a:rPr>
              <a:t>ост</a:t>
            </a:r>
            <a:r>
              <a:rPr sz="1000" spc="-15" dirty="0">
                <a:latin typeface="Calibri"/>
                <a:cs typeface="Calibri"/>
              </a:rPr>
              <a:t>н</a:t>
            </a:r>
            <a:r>
              <a:rPr sz="1000" spc="-5" dirty="0">
                <a:latin typeface="Calibri"/>
                <a:cs typeface="Calibri"/>
              </a:rPr>
              <a:t>ой  целеустремленности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 мотивационной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готовности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</a:t>
            </a:r>
            <a:endParaRPr sz="1000">
              <a:latin typeface="Calibri"/>
              <a:cs typeface="Calibri"/>
            </a:endParaRPr>
          </a:p>
          <a:p>
            <a:pPr marL="330835">
              <a:lnSpc>
                <a:spcPts val="1045"/>
              </a:lnSpc>
            </a:pPr>
            <a:r>
              <a:rPr sz="1000" spc="-5" dirty="0">
                <a:latin typeface="Calibri"/>
                <a:cs typeface="Calibri"/>
              </a:rPr>
              <a:t>профессиональному</a:t>
            </a:r>
            <a:endParaRPr sz="1000">
              <a:latin typeface="Calibri"/>
              <a:cs typeface="Calibri"/>
            </a:endParaRPr>
          </a:p>
          <a:p>
            <a:pPr marL="330835" marR="368935">
              <a:lnSpc>
                <a:spcPct val="91500"/>
              </a:lnSpc>
              <a:spcBef>
                <a:spcPts val="55"/>
              </a:spcBef>
            </a:pPr>
            <a:r>
              <a:rPr sz="1000" spc="-5" dirty="0">
                <a:latin typeface="Calibri"/>
                <a:cs typeface="Calibri"/>
              </a:rPr>
              <a:t>образованию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трудовой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деятельности</a:t>
            </a:r>
            <a:endParaRPr sz="1000">
              <a:latin typeface="Calibri"/>
              <a:cs typeface="Calibri"/>
            </a:endParaRPr>
          </a:p>
          <a:p>
            <a:pPr marL="337185" indent="-64769">
              <a:lnSpc>
                <a:spcPts val="1145"/>
              </a:lnSpc>
              <a:spcBef>
                <a:spcPts val="80"/>
              </a:spcBef>
              <a:buSzPct val="90000"/>
              <a:buChar char="•"/>
              <a:tabLst>
                <a:tab pos="337820" algn="l"/>
              </a:tabLst>
            </a:pPr>
            <a:r>
              <a:rPr sz="1000" spc="-5" dirty="0">
                <a:latin typeface="Calibri"/>
                <a:cs typeface="Calibri"/>
              </a:rPr>
              <a:t>корректировка</a:t>
            </a:r>
            <a:endParaRPr sz="1000">
              <a:latin typeface="Calibri"/>
              <a:cs typeface="Calibri"/>
            </a:endParaRPr>
          </a:p>
          <a:p>
            <a:pPr marL="330835" marR="154305">
              <a:lnSpc>
                <a:spcPts val="1100"/>
              </a:lnSpc>
              <a:spcBef>
                <a:spcPts val="70"/>
              </a:spcBef>
            </a:pPr>
            <a:r>
              <a:rPr sz="1000" spc="-5" dirty="0">
                <a:latin typeface="Calibri"/>
                <a:cs typeface="Calibri"/>
              </a:rPr>
              <a:t>образовательных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профес</a:t>
            </a:r>
            <a:r>
              <a:rPr sz="1000" spc="-10" dirty="0">
                <a:latin typeface="Calibri"/>
                <a:cs typeface="Calibri"/>
              </a:rPr>
              <a:t>с</a:t>
            </a:r>
            <a:r>
              <a:rPr sz="1000" spc="-5" dirty="0">
                <a:latin typeface="Calibri"/>
                <a:cs typeface="Calibri"/>
              </a:rPr>
              <a:t>ио</a:t>
            </a:r>
            <a:r>
              <a:rPr sz="1000" spc="-10" dirty="0">
                <a:latin typeface="Calibri"/>
                <a:cs typeface="Calibri"/>
              </a:rPr>
              <a:t>н</a:t>
            </a:r>
            <a:r>
              <a:rPr sz="1000" spc="-5" dirty="0">
                <a:latin typeface="Calibri"/>
                <a:cs typeface="Calibri"/>
              </a:rPr>
              <a:t>аль</a:t>
            </a:r>
            <a:r>
              <a:rPr sz="1000" spc="-15" dirty="0">
                <a:latin typeface="Calibri"/>
                <a:cs typeface="Calibri"/>
              </a:rPr>
              <a:t>н</a:t>
            </a:r>
            <a:r>
              <a:rPr sz="1000" spc="-10" dirty="0">
                <a:latin typeface="Calibri"/>
                <a:cs typeface="Calibri"/>
              </a:rPr>
              <a:t>ы</a:t>
            </a:r>
            <a:r>
              <a:rPr sz="1000" spc="-5" dirty="0">
                <a:latin typeface="Calibri"/>
                <a:cs typeface="Calibri"/>
              </a:rPr>
              <a:t>х</a:t>
            </a:r>
            <a:endParaRPr sz="1000">
              <a:latin typeface="Calibri"/>
              <a:cs typeface="Calibri"/>
            </a:endParaRPr>
          </a:p>
          <a:p>
            <a:pPr marL="330835">
              <a:lnSpc>
                <a:spcPts val="1080"/>
              </a:lnSpc>
            </a:pPr>
            <a:r>
              <a:rPr sz="1000" spc="-5" dirty="0">
                <a:latin typeface="Calibri"/>
                <a:cs typeface="Calibri"/>
              </a:rPr>
              <a:t>планов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обучающихся</a:t>
            </a:r>
            <a:endParaRPr sz="1000">
              <a:latin typeface="Calibri"/>
              <a:cs typeface="Calibri"/>
            </a:endParaRPr>
          </a:p>
          <a:p>
            <a:pPr marL="330835" marR="5080" indent="-58419">
              <a:lnSpc>
                <a:spcPct val="91500"/>
              </a:lnSpc>
              <a:spcBef>
                <a:spcPts val="185"/>
              </a:spcBef>
              <a:buSzPct val="90000"/>
              <a:buChar char="•"/>
              <a:tabLst>
                <a:tab pos="337820" algn="l"/>
              </a:tabLst>
            </a:pPr>
            <a:r>
              <a:rPr sz="1000" spc="-5" dirty="0">
                <a:latin typeface="Calibri"/>
                <a:cs typeface="Calibri"/>
              </a:rPr>
              <a:t>формирование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т</a:t>
            </a:r>
            <a:r>
              <a:rPr sz="1000" spc="-5" dirty="0">
                <a:latin typeface="Calibri"/>
                <a:cs typeface="Calibri"/>
              </a:rPr>
              <a:t>ру</a:t>
            </a:r>
            <a:r>
              <a:rPr sz="1000" spc="-10" dirty="0">
                <a:latin typeface="Calibri"/>
                <a:cs typeface="Calibri"/>
              </a:rPr>
              <a:t>д</a:t>
            </a:r>
            <a:r>
              <a:rPr sz="1000" spc="-5" dirty="0">
                <a:latin typeface="Calibri"/>
                <a:cs typeface="Calibri"/>
              </a:rPr>
              <a:t>ов</a:t>
            </a:r>
            <a:r>
              <a:rPr sz="1000" dirty="0">
                <a:latin typeface="Calibri"/>
                <a:cs typeface="Calibri"/>
              </a:rPr>
              <a:t>о</a:t>
            </a:r>
            <a:r>
              <a:rPr sz="1000" spc="-5" dirty="0">
                <a:latin typeface="Calibri"/>
                <a:cs typeface="Calibri"/>
              </a:rPr>
              <a:t>го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пове</a:t>
            </a:r>
            <a:r>
              <a:rPr sz="1000" spc="-10" dirty="0">
                <a:latin typeface="Calibri"/>
                <a:cs typeface="Calibri"/>
              </a:rPr>
              <a:t>ден</a:t>
            </a:r>
            <a:r>
              <a:rPr sz="1000" spc="-5" dirty="0">
                <a:latin typeface="Calibri"/>
                <a:cs typeface="Calibri"/>
              </a:rPr>
              <a:t>ия,  навыков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делового</a:t>
            </a:r>
            <a:endParaRPr sz="1000">
              <a:latin typeface="Calibri"/>
              <a:cs typeface="Calibri"/>
            </a:endParaRPr>
          </a:p>
          <a:p>
            <a:pPr marL="330835">
              <a:lnSpc>
                <a:spcPts val="1050"/>
              </a:lnSpc>
            </a:pPr>
            <a:r>
              <a:rPr sz="1000" spc="-5" dirty="0">
                <a:latin typeface="Calibri"/>
                <a:cs typeface="Calibri"/>
              </a:rPr>
              <a:t>общения,</a:t>
            </a:r>
            <a:endParaRPr sz="1000">
              <a:latin typeface="Calibri"/>
              <a:cs typeface="Calibri"/>
            </a:endParaRPr>
          </a:p>
          <a:p>
            <a:pPr marL="330835" marR="51435">
              <a:lnSpc>
                <a:spcPct val="91700"/>
              </a:lnSpc>
              <a:spcBef>
                <a:spcPts val="45"/>
              </a:spcBef>
            </a:pPr>
            <a:r>
              <a:rPr sz="1000" spc="-5" dirty="0">
                <a:latin typeface="Calibri"/>
                <a:cs typeface="Calibri"/>
              </a:rPr>
              <a:t>взаимодействия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в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коллективе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процессе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профессионально-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трудовой</a:t>
            </a:r>
            <a:endParaRPr sz="1000">
              <a:latin typeface="Calibri"/>
              <a:cs typeface="Calibri"/>
            </a:endParaRPr>
          </a:p>
          <a:p>
            <a:pPr marL="330835">
              <a:lnSpc>
                <a:spcPts val="1105"/>
              </a:lnSpc>
            </a:pPr>
            <a:r>
              <a:rPr sz="1000" spc="-10" dirty="0">
                <a:latin typeface="Calibri"/>
                <a:cs typeface="Calibri"/>
              </a:rPr>
              <a:t>деятельности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50494" y="1183894"/>
            <a:ext cx="11323955" cy="4660900"/>
            <a:chOff x="650494" y="1183894"/>
            <a:chExt cx="11323955" cy="4660900"/>
          </a:xfrm>
        </p:grpSpPr>
        <p:sp>
          <p:nvSpPr>
            <p:cNvPr id="4" name="object 4"/>
            <p:cNvSpPr/>
            <p:nvPr/>
          </p:nvSpPr>
          <p:spPr>
            <a:xfrm>
              <a:off x="656844" y="1190244"/>
              <a:ext cx="11311255" cy="4648200"/>
            </a:xfrm>
            <a:custGeom>
              <a:avLst/>
              <a:gdLst/>
              <a:ahLst/>
              <a:cxnLst/>
              <a:rect l="l" t="t" r="r" b="b"/>
              <a:pathLst>
                <a:path w="11311255" h="4648200">
                  <a:moveTo>
                    <a:pt x="11311128" y="0"/>
                  </a:moveTo>
                  <a:lnTo>
                    <a:pt x="0" y="0"/>
                  </a:lnTo>
                  <a:lnTo>
                    <a:pt x="0" y="4648200"/>
                  </a:lnTo>
                  <a:lnTo>
                    <a:pt x="11311128" y="4648200"/>
                  </a:lnTo>
                  <a:lnTo>
                    <a:pt x="11311128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6844" y="1190244"/>
              <a:ext cx="11311255" cy="4648200"/>
            </a:xfrm>
            <a:custGeom>
              <a:avLst/>
              <a:gdLst/>
              <a:ahLst/>
              <a:cxnLst/>
              <a:rect l="l" t="t" r="r" b="b"/>
              <a:pathLst>
                <a:path w="11311255" h="4648200">
                  <a:moveTo>
                    <a:pt x="0" y="4648200"/>
                  </a:moveTo>
                  <a:lnTo>
                    <a:pt x="11311128" y="4648200"/>
                  </a:lnTo>
                  <a:lnTo>
                    <a:pt x="11311128" y="0"/>
                  </a:lnTo>
                  <a:lnTo>
                    <a:pt x="0" y="0"/>
                  </a:lnTo>
                  <a:lnTo>
                    <a:pt x="0" y="4648200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31849" y="77851"/>
            <a:ext cx="10128300" cy="96629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211195" marR="5080" indent="-2150745">
              <a:lnSpc>
                <a:spcPts val="3460"/>
              </a:lnSpc>
              <a:spcBef>
                <a:spcPts val="535"/>
              </a:spcBef>
            </a:pPr>
            <a:r>
              <a:rPr spc="-25" dirty="0" err="1"/>
              <a:t>Диагностика</a:t>
            </a:r>
            <a:r>
              <a:rPr spc="-85" dirty="0"/>
              <a:t> </a:t>
            </a:r>
            <a:r>
              <a:rPr spc="-30" dirty="0"/>
              <a:t>профессиональной</a:t>
            </a:r>
            <a:r>
              <a:rPr spc="-75" dirty="0"/>
              <a:t> </a:t>
            </a:r>
            <a:r>
              <a:rPr spc="-25" dirty="0"/>
              <a:t>ориентации </a:t>
            </a:r>
            <a:r>
              <a:rPr spc="-710" dirty="0"/>
              <a:t> </a:t>
            </a:r>
            <a:r>
              <a:rPr spc="-30" dirty="0"/>
              <a:t>младшего</a:t>
            </a:r>
            <a:r>
              <a:rPr spc="-75" dirty="0"/>
              <a:t> </a:t>
            </a:r>
            <a:r>
              <a:rPr spc="-30" dirty="0"/>
              <a:t>школьника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3834129" y="1395730"/>
            <a:ext cx="3894454" cy="1318895"/>
            <a:chOff x="3834129" y="1395730"/>
            <a:chExt cx="3894454" cy="1318895"/>
          </a:xfrm>
        </p:grpSpPr>
        <p:sp>
          <p:nvSpPr>
            <p:cNvPr id="11" name="object 11"/>
            <p:cNvSpPr/>
            <p:nvPr/>
          </p:nvSpPr>
          <p:spPr>
            <a:xfrm>
              <a:off x="3840479" y="1402080"/>
              <a:ext cx="3881754" cy="1306195"/>
            </a:xfrm>
            <a:custGeom>
              <a:avLst/>
              <a:gdLst/>
              <a:ahLst/>
              <a:cxnLst/>
              <a:rect l="l" t="t" r="r" b="b"/>
              <a:pathLst>
                <a:path w="3881754" h="1306195">
                  <a:moveTo>
                    <a:pt x="3663950" y="0"/>
                  </a:moveTo>
                  <a:lnTo>
                    <a:pt x="217678" y="0"/>
                  </a:lnTo>
                  <a:lnTo>
                    <a:pt x="167751" y="5746"/>
                  </a:lnTo>
                  <a:lnTo>
                    <a:pt x="121927" y="22116"/>
                  </a:lnTo>
                  <a:lnTo>
                    <a:pt x="81511" y="47806"/>
                  </a:lnTo>
                  <a:lnTo>
                    <a:pt x="47806" y="81511"/>
                  </a:lnTo>
                  <a:lnTo>
                    <a:pt x="22116" y="121927"/>
                  </a:lnTo>
                  <a:lnTo>
                    <a:pt x="5746" y="167751"/>
                  </a:lnTo>
                  <a:lnTo>
                    <a:pt x="0" y="217678"/>
                  </a:lnTo>
                  <a:lnTo>
                    <a:pt x="0" y="1088390"/>
                  </a:lnTo>
                  <a:lnTo>
                    <a:pt x="5746" y="1138316"/>
                  </a:lnTo>
                  <a:lnTo>
                    <a:pt x="22116" y="1184140"/>
                  </a:lnTo>
                  <a:lnTo>
                    <a:pt x="47806" y="1224556"/>
                  </a:lnTo>
                  <a:lnTo>
                    <a:pt x="81511" y="1258261"/>
                  </a:lnTo>
                  <a:lnTo>
                    <a:pt x="121927" y="1283951"/>
                  </a:lnTo>
                  <a:lnTo>
                    <a:pt x="167751" y="1300321"/>
                  </a:lnTo>
                  <a:lnTo>
                    <a:pt x="217678" y="1306068"/>
                  </a:lnTo>
                  <a:lnTo>
                    <a:pt x="3663950" y="1306068"/>
                  </a:lnTo>
                  <a:lnTo>
                    <a:pt x="3713876" y="1300321"/>
                  </a:lnTo>
                  <a:lnTo>
                    <a:pt x="3759700" y="1283951"/>
                  </a:lnTo>
                  <a:lnTo>
                    <a:pt x="3800116" y="1258261"/>
                  </a:lnTo>
                  <a:lnTo>
                    <a:pt x="3833821" y="1224556"/>
                  </a:lnTo>
                  <a:lnTo>
                    <a:pt x="3859511" y="1184140"/>
                  </a:lnTo>
                  <a:lnTo>
                    <a:pt x="3875881" y="1138316"/>
                  </a:lnTo>
                  <a:lnTo>
                    <a:pt x="3881628" y="1088390"/>
                  </a:lnTo>
                  <a:lnTo>
                    <a:pt x="3881628" y="217678"/>
                  </a:lnTo>
                  <a:lnTo>
                    <a:pt x="3875881" y="167751"/>
                  </a:lnTo>
                  <a:lnTo>
                    <a:pt x="3859511" y="121927"/>
                  </a:lnTo>
                  <a:lnTo>
                    <a:pt x="3833821" y="81511"/>
                  </a:lnTo>
                  <a:lnTo>
                    <a:pt x="3800116" y="47806"/>
                  </a:lnTo>
                  <a:lnTo>
                    <a:pt x="3759700" y="22116"/>
                  </a:lnTo>
                  <a:lnTo>
                    <a:pt x="3713876" y="5746"/>
                  </a:lnTo>
                  <a:lnTo>
                    <a:pt x="3663950" y="0"/>
                  </a:lnTo>
                  <a:close/>
                </a:path>
              </a:pathLst>
            </a:custGeom>
            <a:solidFill>
              <a:srgbClr val="FDF9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40479" y="1402080"/>
              <a:ext cx="3881754" cy="1306195"/>
            </a:xfrm>
            <a:custGeom>
              <a:avLst/>
              <a:gdLst/>
              <a:ahLst/>
              <a:cxnLst/>
              <a:rect l="l" t="t" r="r" b="b"/>
              <a:pathLst>
                <a:path w="3881754" h="1306195">
                  <a:moveTo>
                    <a:pt x="0" y="217678"/>
                  </a:moveTo>
                  <a:lnTo>
                    <a:pt x="5746" y="167751"/>
                  </a:lnTo>
                  <a:lnTo>
                    <a:pt x="22116" y="121927"/>
                  </a:lnTo>
                  <a:lnTo>
                    <a:pt x="47806" y="81511"/>
                  </a:lnTo>
                  <a:lnTo>
                    <a:pt x="81511" y="47806"/>
                  </a:lnTo>
                  <a:lnTo>
                    <a:pt x="121927" y="22116"/>
                  </a:lnTo>
                  <a:lnTo>
                    <a:pt x="167751" y="5746"/>
                  </a:lnTo>
                  <a:lnTo>
                    <a:pt x="217678" y="0"/>
                  </a:lnTo>
                  <a:lnTo>
                    <a:pt x="3663950" y="0"/>
                  </a:lnTo>
                  <a:lnTo>
                    <a:pt x="3713876" y="5746"/>
                  </a:lnTo>
                  <a:lnTo>
                    <a:pt x="3759700" y="22116"/>
                  </a:lnTo>
                  <a:lnTo>
                    <a:pt x="3800116" y="47806"/>
                  </a:lnTo>
                  <a:lnTo>
                    <a:pt x="3833821" y="81511"/>
                  </a:lnTo>
                  <a:lnTo>
                    <a:pt x="3859511" y="121927"/>
                  </a:lnTo>
                  <a:lnTo>
                    <a:pt x="3875881" y="167751"/>
                  </a:lnTo>
                  <a:lnTo>
                    <a:pt x="3881628" y="217678"/>
                  </a:lnTo>
                  <a:lnTo>
                    <a:pt x="3881628" y="1088390"/>
                  </a:lnTo>
                  <a:lnTo>
                    <a:pt x="3875881" y="1138316"/>
                  </a:lnTo>
                  <a:lnTo>
                    <a:pt x="3859511" y="1184140"/>
                  </a:lnTo>
                  <a:lnTo>
                    <a:pt x="3833821" y="1224556"/>
                  </a:lnTo>
                  <a:lnTo>
                    <a:pt x="3800116" y="1258261"/>
                  </a:lnTo>
                  <a:lnTo>
                    <a:pt x="3759700" y="1283951"/>
                  </a:lnTo>
                  <a:lnTo>
                    <a:pt x="3713876" y="1300321"/>
                  </a:lnTo>
                  <a:lnTo>
                    <a:pt x="3663950" y="1306068"/>
                  </a:lnTo>
                  <a:lnTo>
                    <a:pt x="217678" y="1306068"/>
                  </a:lnTo>
                  <a:lnTo>
                    <a:pt x="167751" y="1300321"/>
                  </a:lnTo>
                  <a:lnTo>
                    <a:pt x="121927" y="1283951"/>
                  </a:lnTo>
                  <a:lnTo>
                    <a:pt x="81511" y="1258261"/>
                  </a:lnTo>
                  <a:lnTo>
                    <a:pt x="47806" y="1224556"/>
                  </a:lnTo>
                  <a:lnTo>
                    <a:pt x="22116" y="1184140"/>
                  </a:lnTo>
                  <a:lnTo>
                    <a:pt x="5746" y="1138316"/>
                  </a:lnTo>
                  <a:lnTo>
                    <a:pt x="0" y="1088390"/>
                  </a:lnTo>
                  <a:lnTo>
                    <a:pt x="0" y="217678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125595" y="1593596"/>
            <a:ext cx="33096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9455" marR="5080" indent="-70739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Допрофессиональная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диагностика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76858" y="3322065"/>
            <a:ext cx="4443095" cy="1863089"/>
            <a:chOff x="1276858" y="3322065"/>
            <a:chExt cx="4443095" cy="1863089"/>
          </a:xfrm>
        </p:grpSpPr>
        <p:sp>
          <p:nvSpPr>
            <p:cNvPr id="15" name="object 15"/>
            <p:cNvSpPr/>
            <p:nvPr/>
          </p:nvSpPr>
          <p:spPr>
            <a:xfrm>
              <a:off x="1283208" y="3328415"/>
              <a:ext cx="4430395" cy="1850389"/>
            </a:xfrm>
            <a:custGeom>
              <a:avLst/>
              <a:gdLst/>
              <a:ahLst/>
              <a:cxnLst/>
              <a:rect l="l" t="t" r="r" b="b"/>
              <a:pathLst>
                <a:path w="4430395" h="1850389">
                  <a:moveTo>
                    <a:pt x="4121912" y="0"/>
                  </a:moveTo>
                  <a:lnTo>
                    <a:pt x="308355" y="0"/>
                  </a:lnTo>
                  <a:lnTo>
                    <a:pt x="262787" y="3343"/>
                  </a:lnTo>
                  <a:lnTo>
                    <a:pt x="219296" y="13054"/>
                  </a:lnTo>
                  <a:lnTo>
                    <a:pt x="178357" y="28658"/>
                  </a:lnTo>
                  <a:lnTo>
                    <a:pt x="140449" y="49676"/>
                  </a:lnTo>
                  <a:lnTo>
                    <a:pt x="106049" y="75632"/>
                  </a:lnTo>
                  <a:lnTo>
                    <a:pt x="75632" y="106049"/>
                  </a:lnTo>
                  <a:lnTo>
                    <a:pt x="49676" y="140449"/>
                  </a:lnTo>
                  <a:lnTo>
                    <a:pt x="28658" y="178357"/>
                  </a:lnTo>
                  <a:lnTo>
                    <a:pt x="13054" y="219296"/>
                  </a:lnTo>
                  <a:lnTo>
                    <a:pt x="3343" y="262787"/>
                  </a:lnTo>
                  <a:lnTo>
                    <a:pt x="0" y="308356"/>
                  </a:lnTo>
                  <a:lnTo>
                    <a:pt x="0" y="1541780"/>
                  </a:lnTo>
                  <a:lnTo>
                    <a:pt x="3343" y="1587348"/>
                  </a:lnTo>
                  <a:lnTo>
                    <a:pt x="13054" y="1630839"/>
                  </a:lnTo>
                  <a:lnTo>
                    <a:pt x="28658" y="1671778"/>
                  </a:lnTo>
                  <a:lnTo>
                    <a:pt x="49676" y="1709686"/>
                  </a:lnTo>
                  <a:lnTo>
                    <a:pt x="75632" y="1744086"/>
                  </a:lnTo>
                  <a:lnTo>
                    <a:pt x="106049" y="1774503"/>
                  </a:lnTo>
                  <a:lnTo>
                    <a:pt x="140449" y="1800459"/>
                  </a:lnTo>
                  <a:lnTo>
                    <a:pt x="178357" y="1821477"/>
                  </a:lnTo>
                  <a:lnTo>
                    <a:pt x="219296" y="1837081"/>
                  </a:lnTo>
                  <a:lnTo>
                    <a:pt x="262787" y="1846792"/>
                  </a:lnTo>
                  <a:lnTo>
                    <a:pt x="308355" y="1850136"/>
                  </a:lnTo>
                  <a:lnTo>
                    <a:pt x="4121912" y="1850136"/>
                  </a:lnTo>
                  <a:lnTo>
                    <a:pt x="4167480" y="1846792"/>
                  </a:lnTo>
                  <a:lnTo>
                    <a:pt x="4210971" y="1837081"/>
                  </a:lnTo>
                  <a:lnTo>
                    <a:pt x="4251910" y="1821477"/>
                  </a:lnTo>
                  <a:lnTo>
                    <a:pt x="4289818" y="1800459"/>
                  </a:lnTo>
                  <a:lnTo>
                    <a:pt x="4324218" y="1774503"/>
                  </a:lnTo>
                  <a:lnTo>
                    <a:pt x="4354635" y="1744086"/>
                  </a:lnTo>
                  <a:lnTo>
                    <a:pt x="4380591" y="1709686"/>
                  </a:lnTo>
                  <a:lnTo>
                    <a:pt x="4401609" y="1671778"/>
                  </a:lnTo>
                  <a:lnTo>
                    <a:pt x="4417213" y="1630839"/>
                  </a:lnTo>
                  <a:lnTo>
                    <a:pt x="4426924" y="1587348"/>
                  </a:lnTo>
                  <a:lnTo>
                    <a:pt x="4430268" y="1541780"/>
                  </a:lnTo>
                  <a:lnTo>
                    <a:pt x="4430268" y="308356"/>
                  </a:lnTo>
                  <a:lnTo>
                    <a:pt x="4426924" y="262787"/>
                  </a:lnTo>
                  <a:lnTo>
                    <a:pt x="4417213" y="219296"/>
                  </a:lnTo>
                  <a:lnTo>
                    <a:pt x="4401609" y="178357"/>
                  </a:lnTo>
                  <a:lnTo>
                    <a:pt x="4380591" y="140449"/>
                  </a:lnTo>
                  <a:lnTo>
                    <a:pt x="4354635" y="106049"/>
                  </a:lnTo>
                  <a:lnTo>
                    <a:pt x="4324218" y="75632"/>
                  </a:lnTo>
                  <a:lnTo>
                    <a:pt x="4289818" y="49676"/>
                  </a:lnTo>
                  <a:lnTo>
                    <a:pt x="4251910" y="28658"/>
                  </a:lnTo>
                  <a:lnTo>
                    <a:pt x="4210971" y="13054"/>
                  </a:lnTo>
                  <a:lnTo>
                    <a:pt x="4167480" y="3343"/>
                  </a:lnTo>
                  <a:lnTo>
                    <a:pt x="4121912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83208" y="3328415"/>
              <a:ext cx="4430395" cy="1850389"/>
            </a:xfrm>
            <a:custGeom>
              <a:avLst/>
              <a:gdLst/>
              <a:ahLst/>
              <a:cxnLst/>
              <a:rect l="l" t="t" r="r" b="b"/>
              <a:pathLst>
                <a:path w="4430395" h="1850389">
                  <a:moveTo>
                    <a:pt x="0" y="308356"/>
                  </a:moveTo>
                  <a:lnTo>
                    <a:pt x="3343" y="262787"/>
                  </a:lnTo>
                  <a:lnTo>
                    <a:pt x="13054" y="219296"/>
                  </a:lnTo>
                  <a:lnTo>
                    <a:pt x="28658" y="178357"/>
                  </a:lnTo>
                  <a:lnTo>
                    <a:pt x="49676" y="140449"/>
                  </a:lnTo>
                  <a:lnTo>
                    <a:pt x="75632" y="106049"/>
                  </a:lnTo>
                  <a:lnTo>
                    <a:pt x="106049" y="75632"/>
                  </a:lnTo>
                  <a:lnTo>
                    <a:pt x="140449" y="49676"/>
                  </a:lnTo>
                  <a:lnTo>
                    <a:pt x="178357" y="28658"/>
                  </a:lnTo>
                  <a:lnTo>
                    <a:pt x="219296" y="13054"/>
                  </a:lnTo>
                  <a:lnTo>
                    <a:pt x="262787" y="3343"/>
                  </a:lnTo>
                  <a:lnTo>
                    <a:pt x="308355" y="0"/>
                  </a:lnTo>
                  <a:lnTo>
                    <a:pt x="4121912" y="0"/>
                  </a:lnTo>
                  <a:lnTo>
                    <a:pt x="4167480" y="3343"/>
                  </a:lnTo>
                  <a:lnTo>
                    <a:pt x="4210971" y="13054"/>
                  </a:lnTo>
                  <a:lnTo>
                    <a:pt x="4251910" y="28658"/>
                  </a:lnTo>
                  <a:lnTo>
                    <a:pt x="4289818" y="49676"/>
                  </a:lnTo>
                  <a:lnTo>
                    <a:pt x="4324218" y="75632"/>
                  </a:lnTo>
                  <a:lnTo>
                    <a:pt x="4354635" y="106049"/>
                  </a:lnTo>
                  <a:lnTo>
                    <a:pt x="4380591" y="140449"/>
                  </a:lnTo>
                  <a:lnTo>
                    <a:pt x="4401609" y="178357"/>
                  </a:lnTo>
                  <a:lnTo>
                    <a:pt x="4417213" y="219296"/>
                  </a:lnTo>
                  <a:lnTo>
                    <a:pt x="4426924" y="262787"/>
                  </a:lnTo>
                  <a:lnTo>
                    <a:pt x="4430268" y="308356"/>
                  </a:lnTo>
                  <a:lnTo>
                    <a:pt x="4430268" y="1541780"/>
                  </a:lnTo>
                  <a:lnTo>
                    <a:pt x="4426924" y="1587348"/>
                  </a:lnTo>
                  <a:lnTo>
                    <a:pt x="4417213" y="1630839"/>
                  </a:lnTo>
                  <a:lnTo>
                    <a:pt x="4401609" y="1671778"/>
                  </a:lnTo>
                  <a:lnTo>
                    <a:pt x="4380591" y="1709686"/>
                  </a:lnTo>
                  <a:lnTo>
                    <a:pt x="4354635" y="1744086"/>
                  </a:lnTo>
                  <a:lnTo>
                    <a:pt x="4324218" y="1774503"/>
                  </a:lnTo>
                  <a:lnTo>
                    <a:pt x="4289818" y="1800459"/>
                  </a:lnTo>
                  <a:lnTo>
                    <a:pt x="4251910" y="1821477"/>
                  </a:lnTo>
                  <a:lnTo>
                    <a:pt x="4210971" y="1837081"/>
                  </a:lnTo>
                  <a:lnTo>
                    <a:pt x="4167480" y="1846792"/>
                  </a:lnTo>
                  <a:lnTo>
                    <a:pt x="4121912" y="1850136"/>
                  </a:lnTo>
                  <a:lnTo>
                    <a:pt x="308355" y="1850136"/>
                  </a:lnTo>
                  <a:lnTo>
                    <a:pt x="262787" y="1846792"/>
                  </a:lnTo>
                  <a:lnTo>
                    <a:pt x="219296" y="1837081"/>
                  </a:lnTo>
                  <a:lnTo>
                    <a:pt x="178357" y="1821477"/>
                  </a:lnTo>
                  <a:lnTo>
                    <a:pt x="140449" y="1800459"/>
                  </a:lnTo>
                  <a:lnTo>
                    <a:pt x="106049" y="1774503"/>
                  </a:lnTo>
                  <a:lnTo>
                    <a:pt x="75632" y="1744086"/>
                  </a:lnTo>
                  <a:lnTo>
                    <a:pt x="49676" y="1709686"/>
                  </a:lnTo>
                  <a:lnTo>
                    <a:pt x="28658" y="1671778"/>
                  </a:lnTo>
                  <a:lnTo>
                    <a:pt x="13054" y="1630839"/>
                  </a:lnTo>
                  <a:lnTo>
                    <a:pt x="3343" y="1587348"/>
                  </a:lnTo>
                  <a:lnTo>
                    <a:pt x="0" y="1541780"/>
                  </a:lnTo>
                  <a:lnTo>
                    <a:pt x="0" y="308356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461008" y="3353180"/>
            <a:ext cx="4075429" cy="1767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Начальная</a:t>
            </a:r>
            <a:endParaRPr sz="2400">
              <a:latin typeface="Calibri"/>
              <a:cs typeface="Calibri"/>
            </a:endParaRPr>
          </a:p>
          <a:p>
            <a:pPr marL="76200" marR="69215" algn="ctr">
              <a:lnSpc>
                <a:spcPct val="100000"/>
              </a:lnSpc>
              <a:spcBef>
                <a:spcPts val="35"/>
              </a:spcBef>
            </a:pPr>
            <a:r>
              <a:rPr sz="1800" spc="-5" dirty="0">
                <a:latin typeface="Calibri"/>
                <a:cs typeface="Calibri"/>
              </a:rPr>
              <a:t>направлена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изучение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определение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психофизических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возможностей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умственно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отсталого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младшего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школьника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овладению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общетрудовыми</a:t>
            </a:r>
            <a:endParaRPr sz="1800">
              <a:latin typeface="Calibri"/>
              <a:cs typeface="Calibri"/>
            </a:endParaRPr>
          </a:p>
          <a:p>
            <a:pPr marR="41910" algn="ctr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навыками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543802" y="3343402"/>
            <a:ext cx="5062220" cy="1861820"/>
            <a:chOff x="6543802" y="3343402"/>
            <a:chExt cx="5062220" cy="1861820"/>
          </a:xfrm>
        </p:grpSpPr>
        <p:sp>
          <p:nvSpPr>
            <p:cNvPr id="19" name="object 19"/>
            <p:cNvSpPr/>
            <p:nvPr/>
          </p:nvSpPr>
          <p:spPr>
            <a:xfrm>
              <a:off x="6550152" y="3349752"/>
              <a:ext cx="5049520" cy="1849120"/>
            </a:xfrm>
            <a:custGeom>
              <a:avLst/>
              <a:gdLst/>
              <a:ahLst/>
              <a:cxnLst/>
              <a:rect l="l" t="t" r="r" b="b"/>
              <a:pathLst>
                <a:path w="5049520" h="1849120">
                  <a:moveTo>
                    <a:pt x="4740909" y="0"/>
                  </a:moveTo>
                  <a:lnTo>
                    <a:pt x="308101" y="0"/>
                  </a:lnTo>
                  <a:lnTo>
                    <a:pt x="262568" y="3340"/>
                  </a:lnTo>
                  <a:lnTo>
                    <a:pt x="219110" y="13043"/>
                  </a:lnTo>
                  <a:lnTo>
                    <a:pt x="178205" y="28632"/>
                  </a:lnTo>
                  <a:lnTo>
                    <a:pt x="140328" y="49632"/>
                  </a:lnTo>
                  <a:lnTo>
                    <a:pt x="105956" y="75565"/>
                  </a:lnTo>
                  <a:lnTo>
                    <a:pt x="75565" y="105956"/>
                  </a:lnTo>
                  <a:lnTo>
                    <a:pt x="49632" y="140328"/>
                  </a:lnTo>
                  <a:lnTo>
                    <a:pt x="28632" y="178205"/>
                  </a:lnTo>
                  <a:lnTo>
                    <a:pt x="13043" y="219110"/>
                  </a:lnTo>
                  <a:lnTo>
                    <a:pt x="3340" y="262568"/>
                  </a:lnTo>
                  <a:lnTo>
                    <a:pt x="0" y="308102"/>
                  </a:lnTo>
                  <a:lnTo>
                    <a:pt x="0" y="1540510"/>
                  </a:lnTo>
                  <a:lnTo>
                    <a:pt x="3340" y="1586043"/>
                  </a:lnTo>
                  <a:lnTo>
                    <a:pt x="13043" y="1629501"/>
                  </a:lnTo>
                  <a:lnTo>
                    <a:pt x="28632" y="1670406"/>
                  </a:lnTo>
                  <a:lnTo>
                    <a:pt x="49632" y="1708283"/>
                  </a:lnTo>
                  <a:lnTo>
                    <a:pt x="75565" y="1742655"/>
                  </a:lnTo>
                  <a:lnTo>
                    <a:pt x="105956" y="1773046"/>
                  </a:lnTo>
                  <a:lnTo>
                    <a:pt x="140328" y="1798979"/>
                  </a:lnTo>
                  <a:lnTo>
                    <a:pt x="178205" y="1819979"/>
                  </a:lnTo>
                  <a:lnTo>
                    <a:pt x="219110" y="1835568"/>
                  </a:lnTo>
                  <a:lnTo>
                    <a:pt x="262568" y="1845271"/>
                  </a:lnTo>
                  <a:lnTo>
                    <a:pt x="308101" y="1848612"/>
                  </a:lnTo>
                  <a:lnTo>
                    <a:pt x="4740909" y="1848612"/>
                  </a:lnTo>
                  <a:lnTo>
                    <a:pt x="4786443" y="1845271"/>
                  </a:lnTo>
                  <a:lnTo>
                    <a:pt x="4829901" y="1835568"/>
                  </a:lnTo>
                  <a:lnTo>
                    <a:pt x="4870806" y="1819979"/>
                  </a:lnTo>
                  <a:lnTo>
                    <a:pt x="4908683" y="1798979"/>
                  </a:lnTo>
                  <a:lnTo>
                    <a:pt x="4943055" y="1773046"/>
                  </a:lnTo>
                  <a:lnTo>
                    <a:pt x="4973446" y="1742655"/>
                  </a:lnTo>
                  <a:lnTo>
                    <a:pt x="4999379" y="1708283"/>
                  </a:lnTo>
                  <a:lnTo>
                    <a:pt x="5020379" y="1670406"/>
                  </a:lnTo>
                  <a:lnTo>
                    <a:pt x="5035968" y="1629501"/>
                  </a:lnTo>
                  <a:lnTo>
                    <a:pt x="5045671" y="1586043"/>
                  </a:lnTo>
                  <a:lnTo>
                    <a:pt x="5049012" y="1540510"/>
                  </a:lnTo>
                  <a:lnTo>
                    <a:pt x="5049012" y="308102"/>
                  </a:lnTo>
                  <a:lnTo>
                    <a:pt x="5045671" y="262568"/>
                  </a:lnTo>
                  <a:lnTo>
                    <a:pt x="5035968" y="219110"/>
                  </a:lnTo>
                  <a:lnTo>
                    <a:pt x="5020379" y="178205"/>
                  </a:lnTo>
                  <a:lnTo>
                    <a:pt x="4999379" y="140328"/>
                  </a:lnTo>
                  <a:lnTo>
                    <a:pt x="4973446" y="105956"/>
                  </a:lnTo>
                  <a:lnTo>
                    <a:pt x="4943055" y="75565"/>
                  </a:lnTo>
                  <a:lnTo>
                    <a:pt x="4908683" y="49632"/>
                  </a:lnTo>
                  <a:lnTo>
                    <a:pt x="4870806" y="28632"/>
                  </a:lnTo>
                  <a:lnTo>
                    <a:pt x="4829901" y="13043"/>
                  </a:lnTo>
                  <a:lnTo>
                    <a:pt x="4786443" y="3340"/>
                  </a:lnTo>
                  <a:lnTo>
                    <a:pt x="4740909" y="0"/>
                  </a:lnTo>
                  <a:close/>
                </a:path>
              </a:pathLst>
            </a:custGeom>
            <a:solidFill>
              <a:srgbClr val="C4B6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50152" y="3349752"/>
              <a:ext cx="5049520" cy="1849120"/>
            </a:xfrm>
            <a:custGeom>
              <a:avLst/>
              <a:gdLst/>
              <a:ahLst/>
              <a:cxnLst/>
              <a:rect l="l" t="t" r="r" b="b"/>
              <a:pathLst>
                <a:path w="5049520" h="1849120">
                  <a:moveTo>
                    <a:pt x="0" y="308102"/>
                  </a:moveTo>
                  <a:lnTo>
                    <a:pt x="3340" y="262568"/>
                  </a:lnTo>
                  <a:lnTo>
                    <a:pt x="13043" y="219110"/>
                  </a:lnTo>
                  <a:lnTo>
                    <a:pt x="28632" y="178205"/>
                  </a:lnTo>
                  <a:lnTo>
                    <a:pt x="49632" y="140328"/>
                  </a:lnTo>
                  <a:lnTo>
                    <a:pt x="75565" y="105956"/>
                  </a:lnTo>
                  <a:lnTo>
                    <a:pt x="105956" y="75565"/>
                  </a:lnTo>
                  <a:lnTo>
                    <a:pt x="140328" y="49632"/>
                  </a:lnTo>
                  <a:lnTo>
                    <a:pt x="178205" y="28632"/>
                  </a:lnTo>
                  <a:lnTo>
                    <a:pt x="219110" y="13043"/>
                  </a:lnTo>
                  <a:lnTo>
                    <a:pt x="262568" y="3340"/>
                  </a:lnTo>
                  <a:lnTo>
                    <a:pt x="308101" y="0"/>
                  </a:lnTo>
                  <a:lnTo>
                    <a:pt x="4740909" y="0"/>
                  </a:lnTo>
                  <a:lnTo>
                    <a:pt x="4786443" y="3340"/>
                  </a:lnTo>
                  <a:lnTo>
                    <a:pt x="4829901" y="13043"/>
                  </a:lnTo>
                  <a:lnTo>
                    <a:pt x="4870806" y="28632"/>
                  </a:lnTo>
                  <a:lnTo>
                    <a:pt x="4908683" y="49632"/>
                  </a:lnTo>
                  <a:lnTo>
                    <a:pt x="4943055" y="75565"/>
                  </a:lnTo>
                  <a:lnTo>
                    <a:pt x="4973446" y="105956"/>
                  </a:lnTo>
                  <a:lnTo>
                    <a:pt x="4999379" y="140328"/>
                  </a:lnTo>
                  <a:lnTo>
                    <a:pt x="5020379" y="178205"/>
                  </a:lnTo>
                  <a:lnTo>
                    <a:pt x="5035968" y="219110"/>
                  </a:lnTo>
                  <a:lnTo>
                    <a:pt x="5045671" y="262568"/>
                  </a:lnTo>
                  <a:lnTo>
                    <a:pt x="5049012" y="308102"/>
                  </a:lnTo>
                  <a:lnTo>
                    <a:pt x="5049012" y="1540510"/>
                  </a:lnTo>
                  <a:lnTo>
                    <a:pt x="5045671" y="1586043"/>
                  </a:lnTo>
                  <a:lnTo>
                    <a:pt x="5035968" y="1629501"/>
                  </a:lnTo>
                  <a:lnTo>
                    <a:pt x="5020379" y="1670406"/>
                  </a:lnTo>
                  <a:lnTo>
                    <a:pt x="4999379" y="1708283"/>
                  </a:lnTo>
                  <a:lnTo>
                    <a:pt x="4973446" y="1742655"/>
                  </a:lnTo>
                  <a:lnTo>
                    <a:pt x="4943055" y="1773046"/>
                  </a:lnTo>
                  <a:lnTo>
                    <a:pt x="4908683" y="1798979"/>
                  </a:lnTo>
                  <a:lnTo>
                    <a:pt x="4870806" y="1819979"/>
                  </a:lnTo>
                  <a:lnTo>
                    <a:pt x="4829901" y="1835568"/>
                  </a:lnTo>
                  <a:lnTo>
                    <a:pt x="4786443" y="1845271"/>
                  </a:lnTo>
                  <a:lnTo>
                    <a:pt x="4740909" y="1848612"/>
                  </a:lnTo>
                  <a:lnTo>
                    <a:pt x="308101" y="1848612"/>
                  </a:lnTo>
                  <a:lnTo>
                    <a:pt x="262568" y="1845271"/>
                  </a:lnTo>
                  <a:lnTo>
                    <a:pt x="219110" y="1835568"/>
                  </a:lnTo>
                  <a:lnTo>
                    <a:pt x="178205" y="1819979"/>
                  </a:lnTo>
                  <a:lnTo>
                    <a:pt x="140328" y="1798979"/>
                  </a:lnTo>
                  <a:lnTo>
                    <a:pt x="105956" y="1773046"/>
                  </a:lnTo>
                  <a:lnTo>
                    <a:pt x="75565" y="1742655"/>
                  </a:lnTo>
                  <a:lnTo>
                    <a:pt x="49632" y="1708283"/>
                  </a:lnTo>
                  <a:lnTo>
                    <a:pt x="28632" y="1670406"/>
                  </a:lnTo>
                  <a:lnTo>
                    <a:pt x="13043" y="1629501"/>
                  </a:lnTo>
                  <a:lnTo>
                    <a:pt x="3340" y="1586043"/>
                  </a:lnTo>
                  <a:lnTo>
                    <a:pt x="0" y="1540510"/>
                  </a:lnTo>
                  <a:lnTo>
                    <a:pt x="0" y="308102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814184" y="3419094"/>
            <a:ext cx="4523105" cy="149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Промежуточная</a:t>
            </a:r>
            <a:endParaRPr sz="2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35"/>
              </a:spcBef>
            </a:pPr>
            <a:r>
              <a:rPr sz="1800" spc="-5" dirty="0">
                <a:latin typeface="Calibri"/>
                <a:cs typeface="Calibri"/>
              </a:rPr>
              <a:t>направлена </a:t>
            </a:r>
            <a:r>
              <a:rPr sz="1800" dirty="0">
                <a:latin typeface="Calibri"/>
                <a:cs typeface="Calibri"/>
              </a:rPr>
              <a:t>на </a:t>
            </a:r>
            <a:r>
              <a:rPr sz="1800" spc="-5" dirty="0">
                <a:latin typeface="Calibri"/>
                <a:cs typeface="Calibri"/>
              </a:rPr>
              <a:t>выявление сформированности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начальных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общетрудовых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умений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5" dirty="0">
                <a:latin typeface="Calibri"/>
                <a:cs typeface="Calibri"/>
              </a:rPr>
              <a:t>навыков,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представлений 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-10" dirty="0">
                <a:latin typeface="Calibri"/>
                <a:cs typeface="Calibri"/>
              </a:rPr>
              <a:t> знакомых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профессиях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Проводится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конце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каждого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учебного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года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840479" y="2761995"/>
            <a:ext cx="876935" cy="464820"/>
          </a:xfrm>
          <a:custGeom>
            <a:avLst/>
            <a:gdLst/>
            <a:ahLst/>
            <a:cxnLst/>
            <a:rect l="l" t="t" r="r" b="b"/>
            <a:pathLst>
              <a:path w="876935" h="464819">
                <a:moveTo>
                  <a:pt x="49784" y="395096"/>
                </a:moveTo>
                <a:lnTo>
                  <a:pt x="0" y="464312"/>
                </a:lnTo>
                <a:lnTo>
                  <a:pt x="85217" y="462533"/>
                </a:lnTo>
                <a:lnTo>
                  <a:pt x="73606" y="440436"/>
                </a:lnTo>
                <a:lnTo>
                  <a:pt x="59182" y="440436"/>
                </a:lnTo>
                <a:lnTo>
                  <a:pt x="53212" y="429132"/>
                </a:lnTo>
                <a:lnTo>
                  <a:pt x="64542" y="423186"/>
                </a:lnTo>
                <a:lnTo>
                  <a:pt x="49784" y="395096"/>
                </a:lnTo>
                <a:close/>
              </a:path>
              <a:path w="876935" h="464819">
                <a:moveTo>
                  <a:pt x="64542" y="423186"/>
                </a:moveTo>
                <a:lnTo>
                  <a:pt x="53212" y="429132"/>
                </a:lnTo>
                <a:lnTo>
                  <a:pt x="59182" y="440436"/>
                </a:lnTo>
                <a:lnTo>
                  <a:pt x="70487" y="434499"/>
                </a:lnTo>
                <a:lnTo>
                  <a:pt x="64542" y="423186"/>
                </a:lnTo>
                <a:close/>
              </a:path>
              <a:path w="876935" h="464819">
                <a:moveTo>
                  <a:pt x="70487" y="434499"/>
                </a:moveTo>
                <a:lnTo>
                  <a:pt x="59182" y="440436"/>
                </a:lnTo>
                <a:lnTo>
                  <a:pt x="73606" y="440436"/>
                </a:lnTo>
                <a:lnTo>
                  <a:pt x="70487" y="434499"/>
                </a:lnTo>
                <a:close/>
              </a:path>
              <a:path w="876935" h="464819">
                <a:moveTo>
                  <a:pt x="870839" y="0"/>
                </a:moveTo>
                <a:lnTo>
                  <a:pt x="64542" y="423186"/>
                </a:lnTo>
                <a:lnTo>
                  <a:pt x="70487" y="434499"/>
                </a:lnTo>
                <a:lnTo>
                  <a:pt x="876681" y="11175"/>
                </a:lnTo>
                <a:lnTo>
                  <a:pt x="870839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83958" y="2761742"/>
            <a:ext cx="1099820" cy="470534"/>
          </a:xfrm>
          <a:custGeom>
            <a:avLst/>
            <a:gdLst/>
            <a:ahLst/>
            <a:cxnLst/>
            <a:rect l="l" t="t" r="r" b="b"/>
            <a:pathLst>
              <a:path w="1099820" h="470535">
                <a:moveTo>
                  <a:pt x="1026697" y="441023"/>
                </a:moveTo>
                <a:lnTo>
                  <a:pt x="1014476" y="470281"/>
                </a:lnTo>
                <a:lnTo>
                  <a:pt x="1099439" y="464566"/>
                </a:lnTo>
                <a:lnTo>
                  <a:pt x="1083342" y="445897"/>
                </a:lnTo>
                <a:lnTo>
                  <a:pt x="1038351" y="445897"/>
                </a:lnTo>
                <a:lnTo>
                  <a:pt x="1026697" y="441023"/>
                </a:lnTo>
                <a:close/>
              </a:path>
              <a:path w="1099820" h="470535">
                <a:moveTo>
                  <a:pt x="1031588" y="429314"/>
                </a:moveTo>
                <a:lnTo>
                  <a:pt x="1026697" y="441023"/>
                </a:lnTo>
                <a:lnTo>
                  <a:pt x="1038351" y="445897"/>
                </a:lnTo>
                <a:lnTo>
                  <a:pt x="1043305" y="434213"/>
                </a:lnTo>
                <a:lnTo>
                  <a:pt x="1031588" y="429314"/>
                </a:lnTo>
                <a:close/>
              </a:path>
              <a:path w="1099820" h="470535">
                <a:moveTo>
                  <a:pt x="1043813" y="400050"/>
                </a:moveTo>
                <a:lnTo>
                  <a:pt x="1031588" y="429314"/>
                </a:lnTo>
                <a:lnTo>
                  <a:pt x="1043305" y="434213"/>
                </a:lnTo>
                <a:lnTo>
                  <a:pt x="1038351" y="445897"/>
                </a:lnTo>
                <a:lnTo>
                  <a:pt x="1083342" y="445897"/>
                </a:lnTo>
                <a:lnTo>
                  <a:pt x="1043813" y="400050"/>
                </a:lnTo>
                <a:close/>
              </a:path>
              <a:path w="1099820" h="470535">
                <a:moveTo>
                  <a:pt x="4825" y="0"/>
                </a:moveTo>
                <a:lnTo>
                  <a:pt x="0" y="11684"/>
                </a:lnTo>
                <a:lnTo>
                  <a:pt x="1026697" y="441023"/>
                </a:lnTo>
                <a:lnTo>
                  <a:pt x="1031588" y="429314"/>
                </a:lnTo>
                <a:lnTo>
                  <a:pt x="4825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46326" y="87833"/>
            <a:ext cx="8382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4A5A96"/>
                </a:solidFill>
                <a:latin typeface="Calibri"/>
                <a:cs typeface="Calibri"/>
              </a:rPr>
              <a:t>1.</a:t>
            </a:r>
            <a:r>
              <a:rPr sz="2800" b="1" spc="1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A5A96"/>
                </a:solidFill>
                <a:latin typeface="Calibri"/>
                <a:cs typeface="Calibri"/>
              </a:rPr>
              <a:t>Реализация</a:t>
            </a:r>
            <a:r>
              <a:rPr sz="2800" b="1" spc="6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A5A96"/>
                </a:solidFill>
                <a:latin typeface="Calibri"/>
                <a:cs typeface="Calibri"/>
              </a:rPr>
              <a:t>ранней</a:t>
            </a:r>
            <a:r>
              <a:rPr sz="2800" b="1" spc="2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A5A96"/>
                </a:solidFill>
                <a:latin typeface="Calibri"/>
                <a:cs typeface="Calibri"/>
              </a:rPr>
              <a:t>профориентации</a:t>
            </a:r>
            <a:r>
              <a:rPr sz="2800" b="1" spc="5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4A5A96"/>
                </a:solidFill>
                <a:latin typeface="Calibri"/>
                <a:cs typeface="Calibri"/>
              </a:rPr>
              <a:t>обучающихся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6844" y="1042416"/>
            <a:ext cx="10963910" cy="5230495"/>
            <a:chOff x="656844" y="1042416"/>
            <a:chExt cx="10963910" cy="5230495"/>
          </a:xfrm>
        </p:grpSpPr>
        <p:sp>
          <p:nvSpPr>
            <p:cNvPr id="8" name="object 8"/>
            <p:cNvSpPr/>
            <p:nvPr/>
          </p:nvSpPr>
          <p:spPr>
            <a:xfrm>
              <a:off x="656844" y="1042416"/>
              <a:ext cx="10963910" cy="5230495"/>
            </a:xfrm>
            <a:custGeom>
              <a:avLst/>
              <a:gdLst/>
              <a:ahLst/>
              <a:cxnLst/>
              <a:rect l="l" t="t" r="r" b="b"/>
              <a:pathLst>
                <a:path w="10963910" h="5230495">
                  <a:moveTo>
                    <a:pt x="10963656" y="0"/>
                  </a:moveTo>
                  <a:lnTo>
                    <a:pt x="0" y="0"/>
                  </a:lnTo>
                  <a:lnTo>
                    <a:pt x="0" y="5230368"/>
                  </a:lnTo>
                  <a:lnTo>
                    <a:pt x="10963656" y="5230368"/>
                  </a:lnTo>
                  <a:lnTo>
                    <a:pt x="10963656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79776" y="1072896"/>
              <a:ext cx="2598420" cy="871855"/>
            </a:xfrm>
            <a:custGeom>
              <a:avLst/>
              <a:gdLst/>
              <a:ahLst/>
              <a:cxnLst/>
              <a:rect l="l" t="t" r="r" b="b"/>
              <a:pathLst>
                <a:path w="2598420" h="871855">
                  <a:moveTo>
                    <a:pt x="2511298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1"/>
                  </a:lnTo>
                  <a:lnTo>
                    <a:pt x="0" y="784605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7"/>
                  </a:lnTo>
                  <a:lnTo>
                    <a:pt x="2511298" y="871727"/>
                  </a:lnTo>
                  <a:lnTo>
                    <a:pt x="2545216" y="864883"/>
                  </a:lnTo>
                  <a:lnTo>
                    <a:pt x="2572908" y="846216"/>
                  </a:lnTo>
                  <a:lnTo>
                    <a:pt x="2591575" y="818524"/>
                  </a:lnTo>
                  <a:lnTo>
                    <a:pt x="2598420" y="784605"/>
                  </a:lnTo>
                  <a:lnTo>
                    <a:pt x="2598420" y="87121"/>
                  </a:lnTo>
                  <a:lnTo>
                    <a:pt x="2591575" y="53203"/>
                  </a:lnTo>
                  <a:lnTo>
                    <a:pt x="2572908" y="25511"/>
                  </a:lnTo>
                  <a:lnTo>
                    <a:pt x="2545216" y="6844"/>
                  </a:lnTo>
                  <a:lnTo>
                    <a:pt x="2511298" y="0"/>
                  </a:lnTo>
                  <a:close/>
                </a:path>
              </a:pathLst>
            </a:custGeom>
            <a:solidFill>
              <a:srgbClr val="DFE4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79776" y="1072896"/>
              <a:ext cx="2598420" cy="871855"/>
            </a:xfrm>
            <a:custGeom>
              <a:avLst/>
              <a:gdLst/>
              <a:ahLst/>
              <a:cxnLst/>
              <a:rect l="l" t="t" r="r" b="b"/>
              <a:pathLst>
                <a:path w="2598420" h="871855">
                  <a:moveTo>
                    <a:pt x="0" y="87121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2511298" y="0"/>
                  </a:lnTo>
                  <a:lnTo>
                    <a:pt x="2545216" y="6844"/>
                  </a:lnTo>
                  <a:lnTo>
                    <a:pt x="2572908" y="25511"/>
                  </a:lnTo>
                  <a:lnTo>
                    <a:pt x="2591575" y="53203"/>
                  </a:lnTo>
                  <a:lnTo>
                    <a:pt x="2598420" y="87121"/>
                  </a:lnTo>
                  <a:lnTo>
                    <a:pt x="2598420" y="784605"/>
                  </a:lnTo>
                  <a:lnTo>
                    <a:pt x="2591575" y="818524"/>
                  </a:lnTo>
                  <a:lnTo>
                    <a:pt x="2572908" y="846216"/>
                  </a:lnTo>
                  <a:lnTo>
                    <a:pt x="2545216" y="864883"/>
                  </a:lnTo>
                  <a:lnTo>
                    <a:pt x="2511298" y="871727"/>
                  </a:lnTo>
                  <a:lnTo>
                    <a:pt x="87122" y="871727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5"/>
                  </a:lnTo>
                  <a:lnTo>
                    <a:pt x="0" y="8712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88385" y="1109853"/>
            <a:ext cx="198310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2760"/>
              </a:lnSpc>
              <a:spcBef>
                <a:spcPts val="100"/>
              </a:spcBef>
            </a:pPr>
            <a:r>
              <a:rPr sz="2400" i="1" spc="-15" dirty="0">
                <a:latin typeface="Calibri"/>
                <a:cs typeface="Calibri"/>
              </a:rPr>
              <a:t>Урочная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2760"/>
              </a:lnSpc>
            </a:pPr>
            <a:r>
              <a:rPr sz="2400" i="1" spc="-10" dirty="0">
                <a:latin typeface="Calibri"/>
                <a:cs typeface="Calibri"/>
              </a:rPr>
              <a:t>деятельность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34029" y="1938273"/>
            <a:ext cx="1658620" cy="1102360"/>
            <a:chOff x="3034029" y="1938273"/>
            <a:chExt cx="1658620" cy="1102360"/>
          </a:xfrm>
        </p:grpSpPr>
        <p:sp>
          <p:nvSpPr>
            <p:cNvPr id="13" name="object 13"/>
            <p:cNvSpPr/>
            <p:nvPr/>
          </p:nvSpPr>
          <p:spPr>
            <a:xfrm>
              <a:off x="3040379" y="1944623"/>
              <a:ext cx="252095" cy="653415"/>
            </a:xfrm>
            <a:custGeom>
              <a:avLst/>
              <a:gdLst/>
              <a:ahLst/>
              <a:cxnLst/>
              <a:rect l="l" t="t" r="r" b="b"/>
              <a:pathLst>
                <a:path w="252095" h="653414">
                  <a:moveTo>
                    <a:pt x="0" y="0"/>
                  </a:moveTo>
                  <a:lnTo>
                    <a:pt x="0" y="653414"/>
                  </a:lnTo>
                  <a:lnTo>
                    <a:pt x="252094" y="653414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91839" y="2162555"/>
              <a:ext cx="1394460" cy="871855"/>
            </a:xfrm>
            <a:custGeom>
              <a:avLst/>
              <a:gdLst/>
              <a:ahLst/>
              <a:cxnLst/>
              <a:rect l="l" t="t" r="r" b="b"/>
              <a:pathLst>
                <a:path w="1394460" h="871855">
                  <a:moveTo>
                    <a:pt x="1307338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2"/>
                  </a:lnTo>
                  <a:lnTo>
                    <a:pt x="0" y="784606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8"/>
                  </a:lnTo>
                  <a:lnTo>
                    <a:pt x="1307338" y="871728"/>
                  </a:lnTo>
                  <a:lnTo>
                    <a:pt x="1341256" y="864883"/>
                  </a:lnTo>
                  <a:lnTo>
                    <a:pt x="1368948" y="846216"/>
                  </a:lnTo>
                  <a:lnTo>
                    <a:pt x="1387615" y="818524"/>
                  </a:lnTo>
                  <a:lnTo>
                    <a:pt x="1394460" y="784606"/>
                  </a:lnTo>
                  <a:lnTo>
                    <a:pt x="1394460" y="87122"/>
                  </a:lnTo>
                  <a:lnTo>
                    <a:pt x="1387615" y="53203"/>
                  </a:lnTo>
                  <a:lnTo>
                    <a:pt x="1368948" y="25511"/>
                  </a:lnTo>
                  <a:lnTo>
                    <a:pt x="1341256" y="6844"/>
                  </a:lnTo>
                  <a:lnTo>
                    <a:pt x="1307338" y="0"/>
                  </a:lnTo>
                  <a:close/>
                </a:path>
              </a:pathLst>
            </a:custGeom>
            <a:solidFill>
              <a:srgbClr val="FDF9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91839" y="2162555"/>
              <a:ext cx="1394460" cy="871855"/>
            </a:xfrm>
            <a:custGeom>
              <a:avLst/>
              <a:gdLst/>
              <a:ahLst/>
              <a:cxnLst/>
              <a:rect l="l" t="t" r="r" b="b"/>
              <a:pathLst>
                <a:path w="1394460" h="871855">
                  <a:moveTo>
                    <a:pt x="0" y="87122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1307338" y="0"/>
                  </a:lnTo>
                  <a:lnTo>
                    <a:pt x="1341256" y="6844"/>
                  </a:lnTo>
                  <a:lnTo>
                    <a:pt x="1368948" y="25511"/>
                  </a:lnTo>
                  <a:lnTo>
                    <a:pt x="1387615" y="53203"/>
                  </a:lnTo>
                  <a:lnTo>
                    <a:pt x="1394460" y="87122"/>
                  </a:lnTo>
                  <a:lnTo>
                    <a:pt x="1394460" y="784606"/>
                  </a:lnTo>
                  <a:lnTo>
                    <a:pt x="1387615" y="818524"/>
                  </a:lnTo>
                  <a:lnTo>
                    <a:pt x="1368948" y="846216"/>
                  </a:lnTo>
                  <a:lnTo>
                    <a:pt x="1341256" y="864883"/>
                  </a:lnTo>
                  <a:lnTo>
                    <a:pt x="1307338" y="871728"/>
                  </a:lnTo>
                  <a:lnTo>
                    <a:pt x="87122" y="871728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6"/>
                  </a:lnTo>
                  <a:lnTo>
                    <a:pt x="0" y="87122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389121" y="2422397"/>
            <a:ext cx="1201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Ручной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труд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034029" y="1938273"/>
            <a:ext cx="1628139" cy="2161540"/>
            <a:chOff x="3034029" y="1938273"/>
            <a:chExt cx="1628139" cy="2161540"/>
          </a:xfrm>
        </p:grpSpPr>
        <p:sp>
          <p:nvSpPr>
            <p:cNvPr id="18" name="object 18"/>
            <p:cNvSpPr/>
            <p:nvPr/>
          </p:nvSpPr>
          <p:spPr>
            <a:xfrm>
              <a:off x="3040379" y="1944623"/>
              <a:ext cx="220979" cy="1713864"/>
            </a:xfrm>
            <a:custGeom>
              <a:avLst/>
              <a:gdLst/>
              <a:ahLst/>
              <a:cxnLst/>
              <a:rect l="l" t="t" r="r" b="b"/>
              <a:pathLst>
                <a:path w="220979" h="1713864">
                  <a:moveTo>
                    <a:pt x="0" y="0"/>
                  </a:moveTo>
                  <a:lnTo>
                    <a:pt x="0" y="1713357"/>
                  </a:lnTo>
                  <a:lnTo>
                    <a:pt x="220980" y="1713357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61359" y="3221735"/>
              <a:ext cx="1394460" cy="871855"/>
            </a:xfrm>
            <a:custGeom>
              <a:avLst/>
              <a:gdLst/>
              <a:ahLst/>
              <a:cxnLst/>
              <a:rect l="l" t="t" r="r" b="b"/>
              <a:pathLst>
                <a:path w="1394460" h="871854">
                  <a:moveTo>
                    <a:pt x="1307338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2"/>
                  </a:lnTo>
                  <a:lnTo>
                    <a:pt x="0" y="784606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7"/>
                  </a:lnTo>
                  <a:lnTo>
                    <a:pt x="1307338" y="871727"/>
                  </a:lnTo>
                  <a:lnTo>
                    <a:pt x="1341256" y="864883"/>
                  </a:lnTo>
                  <a:lnTo>
                    <a:pt x="1368948" y="846216"/>
                  </a:lnTo>
                  <a:lnTo>
                    <a:pt x="1387615" y="818524"/>
                  </a:lnTo>
                  <a:lnTo>
                    <a:pt x="1394460" y="784606"/>
                  </a:lnTo>
                  <a:lnTo>
                    <a:pt x="1394460" y="87122"/>
                  </a:lnTo>
                  <a:lnTo>
                    <a:pt x="1387615" y="53203"/>
                  </a:lnTo>
                  <a:lnTo>
                    <a:pt x="1368948" y="25511"/>
                  </a:lnTo>
                  <a:lnTo>
                    <a:pt x="1341256" y="6844"/>
                  </a:lnTo>
                  <a:lnTo>
                    <a:pt x="1307338" y="0"/>
                  </a:lnTo>
                  <a:close/>
                </a:path>
              </a:pathLst>
            </a:custGeom>
            <a:solidFill>
              <a:srgbClr val="C7E3F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1359" y="3221735"/>
              <a:ext cx="1394460" cy="871855"/>
            </a:xfrm>
            <a:custGeom>
              <a:avLst/>
              <a:gdLst/>
              <a:ahLst/>
              <a:cxnLst/>
              <a:rect l="l" t="t" r="r" b="b"/>
              <a:pathLst>
                <a:path w="1394460" h="871854">
                  <a:moveTo>
                    <a:pt x="0" y="87122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1307338" y="0"/>
                  </a:lnTo>
                  <a:lnTo>
                    <a:pt x="1341256" y="6844"/>
                  </a:lnTo>
                  <a:lnTo>
                    <a:pt x="1368948" y="25511"/>
                  </a:lnTo>
                  <a:lnTo>
                    <a:pt x="1387615" y="53203"/>
                  </a:lnTo>
                  <a:lnTo>
                    <a:pt x="1394460" y="87122"/>
                  </a:lnTo>
                  <a:lnTo>
                    <a:pt x="1394460" y="784606"/>
                  </a:lnTo>
                  <a:lnTo>
                    <a:pt x="1387615" y="818524"/>
                  </a:lnTo>
                  <a:lnTo>
                    <a:pt x="1368948" y="846216"/>
                  </a:lnTo>
                  <a:lnTo>
                    <a:pt x="1341256" y="864883"/>
                  </a:lnTo>
                  <a:lnTo>
                    <a:pt x="1307338" y="871727"/>
                  </a:lnTo>
                  <a:lnTo>
                    <a:pt x="87122" y="871727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6"/>
                  </a:lnTo>
                  <a:lnTo>
                    <a:pt x="0" y="87122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743705" y="3482467"/>
            <a:ext cx="4324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ИЗО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034029" y="1938273"/>
            <a:ext cx="2376805" cy="3251200"/>
            <a:chOff x="3034029" y="1938273"/>
            <a:chExt cx="2376805" cy="3251200"/>
          </a:xfrm>
        </p:grpSpPr>
        <p:sp>
          <p:nvSpPr>
            <p:cNvPr id="23" name="object 23"/>
            <p:cNvSpPr/>
            <p:nvPr/>
          </p:nvSpPr>
          <p:spPr>
            <a:xfrm>
              <a:off x="3040379" y="1944623"/>
              <a:ext cx="220979" cy="2802890"/>
            </a:xfrm>
            <a:custGeom>
              <a:avLst/>
              <a:gdLst/>
              <a:ahLst/>
              <a:cxnLst/>
              <a:rect l="l" t="t" r="r" b="b"/>
              <a:pathLst>
                <a:path w="220979" h="2802890">
                  <a:moveTo>
                    <a:pt x="0" y="0"/>
                  </a:moveTo>
                  <a:lnTo>
                    <a:pt x="0" y="2802509"/>
                  </a:lnTo>
                  <a:lnTo>
                    <a:pt x="220980" y="2802509"/>
                  </a:lnTo>
                </a:path>
              </a:pathLst>
            </a:custGeom>
            <a:ln w="12699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61359" y="4311395"/>
              <a:ext cx="2143125" cy="871855"/>
            </a:xfrm>
            <a:custGeom>
              <a:avLst/>
              <a:gdLst/>
              <a:ahLst/>
              <a:cxnLst/>
              <a:rect l="l" t="t" r="r" b="b"/>
              <a:pathLst>
                <a:path w="2143125" h="871854">
                  <a:moveTo>
                    <a:pt x="2055622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1"/>
                  </a:lnTo>
                  <a:lnTo>
                    <a:pt x="0" y="784605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7"/>
                  </a:lnTo>
                  <a:lnTo>
                    <a:pt x="2055622" y="871727"/>
                  </a:lnTo>
                  <a:lnTo>
                    <a:pt x="2089540" y="864883"/>
                  </a:lnTo>
                  <a:lnTo>
                    <a:pt x="2117232" y="846216"/>
                  </a:lnTo>
                  <a:lnTo>
                    <a:pt x="2135899" y="818524"/>
                  </a:lnTo>
                  <a:lnTo>
                    <a:pt x="2142743" y="784605"/>
                  </a:lnTo>
                  <a:lnTo>
                    <a:pt x="2142743" y="87121"/>
                  </a:lnTo>
                  <a:lnTo>
                    <a:pt x="2135899" y="53203"/>
                  </a:lnTo>
                  <a:lnTo>
                    <a:pt x="2117232" y="25511"/>
                  </a:lnTo>
                  <a:lnTo>
                    <a:pt x="2089540" y="6844"/>
                  </a:lnTo>
                  <a:lnTo>
                    <a:pt x="2055622" y="0"/>
                  </a:lnTo>
                  <a:close/>
                </a:path>
              </a:pathLst>
            </a:custGeom>
            <a:solidFill>
              <a:srgbClr val="92D05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61359" y="4311395"/>
              <a:ext cx="2143125" cy="871855"/>
            </a:xfrm>
            <a:custGeom>
              <a:avLst/>
              <a:gdLst/>
              <a:ahLst/>
              <a:cxnLst/>
              <a:rect l="l" t="t" r="r" b="b"/>
              <a:pathLst>
                <a:path w="2143125" h="871854">
                  <a:moveTo>
                    <a:pt x="0" y="87121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2055622" y="0"/>
                  </a:lnTo>
                  <a:lnTo>
                    <a:pt x="2089540" y="6844"/>
                  </a:lnTo>
                  <a:lnTo>
                    <a:pt x="2117232" y="25511"/>
                  </a:lnTo>
                  <a:lnTo>
                    <a:pt x="2135899" y="53203"/>
                  </a:lnTo>
                  <a:lnTo>
                    <a:pt x="2142743" y="87121"/>
                  </a:lnTo>
                  <a:lnTo>
                    <a:pt x="2142743" y="784605"/>
                  </a:lnTo>
                  <a:lnTo>
                    <a:pt x="2135899" y="818524"/>
                  </a:lnTo>
                  <a:lnTo>
                    <a:pt x="2117232" y="846216"/>
                  </a:lnTo>
                  <a:lnTo>
                    <a:pt x="2089540" y="864883"/>
                  </a:lnTo>
                  <a:lnTo>
                    <a:pt x="2055622" y="871727"/>
                  </a:lnTo>
                  <a:lnTo>
                    <a:pt x="87122" y="871727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5"/>
                  </a:lnTo>
                  <a:lnTo>
                    <a:pt x="0" y="87121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283458" y="4585207"/>
            <a:ext cx="1735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Речевая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практика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034029" y="1938273"/>
            <a:ext cx="1628139" cy="4339590"/>
            <a:chOff x="3034029" y="1938273"/>
            <a:chExt cx="1628139" cy="4339590"/>
          </a:xfrm>
        </p:grpSpPr>
        <p:sp>
          <p:nvSpPr>
            <p:cNvPr id="28" name="object 28"/>
            <p:cNvSpPr/>
            <p:nvPr/>
          </p:nvSpPr>
          <p:spPr>
            <a:xfrm>
              <a:off x="3040379" y="1944623"/>
              <a:ext cx="220979" cy="3891915"/>
            </a:xfrm>
            <a:custGeom>
              <a:avLst/>
              <a:gdLst/>
              <a:ahLst/>
              <a:cxnLst/>
              <a:rect l="l" t="t" r="r" b="b"/>
              <a:pathLst>
                <a:path w="220979" h="3891915">
                  <a:moveTo>
                    <a:pt x="0" y="0"/>
                  </a:moveTo>
                  <a:lnTo>
                    <a:pt x="0" y="3891521"/>
                  </a:lnTo>
                  <a:lnTo>
                    <a:pt x="220980" y="3891521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61359" y="5401055"/>
              <a:ext cx="1394460" cy="870585"/>
            </a:xfrm>
            <a:custGeom>
              <a:avLst/>
              <a:gdLst/>
              <a:ahLst/>
              <a:cxnLst/>
              <a:rect l="l" t="t" r="r" b="b"/>
              <a:pathLst>
                <a:path w="1394460" h="870585">
                  <a:moveTo>
                    <a:pt x="1307464" y="0"/>
                  </a:moveTo>
                  <a:lnTo>
                    <a:pt x="86994" y="0"/>
                  </a:lnTo>
                  <a:lnTo>
                    <a:pt x="53149" y="6842"/>
                  </a:lnTo>
                  <a:lnTo>
                    <a:pt x="25495" y="25495"/>
                  </a:lnTo>
                  <a:lnTo>
                    <a:pt x="6842" y="53149"/>
                  </a:lnTo>
                  <a:lnTo>
                    <a:pt x="0" y="86995"/>
                  </a:lnTo>
                  <a:lnTo>
                    <a:pt x="0" y="783183"/>
                  </a:lnTo>
                  <a:lnTo>
                    <a:pt x="6842" y="817054"/>
                  </a:lnTo>
                  <a:lnTo>
                    <a:pt x="25495" y="844715"/>
                  </a:lnTo>
                  <a:lnTo>
                    <a:pt x="53149" y="863365"/>
                  </a:lnTo>
                  <a:lnTo>
                    <a:pt x="86994" y="870204"/>
                  </a:lnTo>
                  <a:lnTo>
                    <a:pt x="1307464" y="870204"/>
                  </a:lnTo>
                  <a:lnTo>
                    <a:pt x="1341310" y="863365"/>
                  </a:lnTo>
                  <a:lnTo>
                    <a:pt x="1368964" y="844715"/>
                  </a:lnTo>
                  <a:lnTo>
                    <a:pt x="1387617" y="817054"/>
                  </a:lnTo>
                  <a:lnTo>
                    <a:pt x="1394460" y="783183"/>
                  </a:lnTo>
                  <a:lnTo>
                    <a:pt x="1394460" y="86995"/>
                  </a:lnTo>
                  <a:lnTo>
                    <a:pt x="1387617" y="53149"/>
                  </a:lnTo>
                  <a:lnTo>
                    <a:pt x="1368964" y="25495"/>
                  </a:lnTo>
                  <a:lnTo>
                    <a:pt x="1341310" y="6842"/>
                  </a:lnTo>
                  <a:lnTo>
                    <a:pt x="1307464" y="0"/>
                  </a:lnTo>
                  <a:close/>
                </a:path>
              </a:pathLst>
            </a:custGeom>
            <a:solidFill>
              <a:srgbClr val="79F7C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61359" y="5401055"/>
              <a:ext cx="1394460" cy="870585"/>
            </a:xfrm>
            <a:custGeom>
              <a:avLst/>
              <a:gdLst/>
              <a:ahLst/>
              <a:cxnLst/>
              <a:rect l="l" t="t" r="r" b="b"/>
              <a:pathLst>
                <a:path w="1394460" h="870585">
                  <a:moveTo>
                    <a:pt x="0" y="86995"/>
                  </a:moveTo>
                  <a:lnTo>
                    <a:pt x="6842" y="53149"/>
                  </a:lnTo>
                  <a:lnTo>
                    <a:pt x="25495" y="25495"/>
                  </a:lnTo>
                  <a:lnTo>
                    <a:pt x="53149" y="6842"/>
                  </a:lnTo>
                  <a:lnTo>
                    <a:pt x="86994" y="0"/>
                  </a:lnTo>
                  <a:lnTo>
                    <a:pt x="1307464" y="0"/>
                  </a:lnTo>
                  <a:lnTo>
                    <a:pt x="1341310" y="6842"/>
                  </a:lnTo>
                  <a:lnTo>
                    <a:pt x="1368964" y="25495"/>
                  </a:lnTo>
                  <a:lnTo>
                    <a:pt x="1387617" y="53149"/>
                  </a:lnTo>
                  <a:lnTo>
                    <a:pt x="1394460" y="86995"/>
                  </a:lnTo>
                  <a:lnTo>
                    <a:pt x="1394460" y="783183"/>
                  </a:lnTo>
                  <a:lnTo>
                    <a:pt x="1387617" y="817054"/>
                  </a:lnTo>
                  <a:lnTo>
                    <a:pt x="1368964" y="844715"/>
                  </a:lnTo>
                  <a:lnTo>
                    <a:pt x="1341310" y="863365"/>
                  </a:lnTo>
                  <a:lnTo>
                    <a:pt x="1307464" y="870204"/>
                  </a:lnTo>
                  <a:lnTo>
                    <a:pt x="86994" y="870204"/>
                  </a:lnTo>
                  <a:lnTo>
                    <a:pt x="53149" y="863365"/>
                  </a:lnTo>
                  <a:lnTo>
                    <a:pt x="25495" y="844715"/>
                  </a:lnTo>
                  <a:lnTo>
                    <a:pt x="6842" y="817054"/>
                  </a:lnTo>
                  <a:lnTo>
                    <a:pt x="0" y="783183"/>
                  </a:lnTo>
                  <a:lnTo>
                    <a:pt x="0" y="86995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283458" y="5674563"/>
            <a:ext cx="713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Ч</a:t>
            </a:r>
            <a:r>
              <a:rPr sz="1800" spc="-20" dirty="0">
                <a:latin typeface="Calibri"/>
                <a:cs typeface="Calibri"/>
              </a:rPr>
              <a:t>т</a:t>
            </a:r>
            <a:r>
              <a:rPr sz="1800" dirty="0">
                <a:latin typeface="Calibri"/>
                <a:cs typeface="Calibri"/>
              </a:rPr>
              <a:t>ение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69609" y="1037589"/>
            <a:ext cx="3774440" cy="884555"/>
            <a:chOff x="5769609" y="1037589"/>
            <a:chExt cx="3774440" cy="884555"/>
          </a:xfrm>
        </p:grpSpPr>
        <p:sp>
          <p:nvSpPr>
            <p:cNvPr id="33" name="object 33"/>
            <p:cNvSpPr/>
            <p:nvPr/>
          </p:nvSpPr>
          <p:spPr>
            <a:xfrm>
              <a:off x="5775959" y="1043939"/>
              <a:ext cx="3761740" cy="871855"/>
            </a:xfrm>
            <a:custGeom>
              <a:avLst/>
              <a:gdLst/>
              <a:ahLst/>
              <a:cxnLst/>
              <a:rect l="l" t="t" r="r" b="b"/>
              <a:pathLst>
                <a:path w="3761740" h="871855">
                  <a:moveTo>
                    <a:pt x="3674110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2"/>
                  </a:lnTo>
                  <a:lnTo>
                    <a:pt x="0" y="784606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7"/>
                  </a:lnTo>
                  <a:lnTo>
                    <a:pt x="3674110" y="871727"/>
                  </a:lnTo>
                  <a:lnTo>
                    <a:pt x="3708028" y="864883"/>
                  </a:lnTo>
                  <a:lnTo>
                    <a:pt x="3735720" y="846216"/>
                  </a:lnTo>
                  <a:lnTo>
                    <a:pt x="3754387" y="818524"/>
                  </a:lnTo>
                  <a:lnTo>
                    <a:pt x="3761232" y="784606"/>
                  </a:lnTo>
                  <a:lnTo>
                    <a:pt x="3761232" y="87122"/>
                  </a:lnTo>
                  <a:lnTo>
                    <a:pt x="3754387" y="53203"/>
                  </a:lnTo>
                  <a:lnTo>
                    <a:pt x="3735720" y="25511"/>
                  </a:lnTo>
                  <a:lnTo>
                    <a:pt x="3708028" y="6844"/>
                  </a:lnTo>
                  <a:lnTo>
                    <a:pt x="3674110" y="0"/>
                  </a:lnTo>
                  <a:close/>
                </a:path>
              </a:pathLst>
            </a:custGeom>
            <a:solidFill>
              <a:srgbClr val="F6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75959" y="1043939"/>
              <a:ext cx="3761740" cy="871855"/>
            </a:xfrm>
            <a:custGeom>
              <a:avLst/>
              <a:gdLst/>
              <a:ahLst/>
              <a:cxnLst/>
              <a:rect l="l" t="t" r="r" b="b"/>
              <a:pathLst>
                <a:path w="3761740" h="871855">
                  <a:moveTo>
                    <a:pt x="0" y="87122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3674110" y="0"/>
                  </a:lnTo>
                  <a:lnTo>
                    <a:pt x="3708028" y="6844"/>
                  </a:lnTo>
                  <a:lnTo>
                    <a:pt x="3735720" y="25511"/>
                  </a:lnTo>
                  <a:lnTo>
                    <a:pt x="3754387" y="53203"/>
                  </a:lnTo>
                  <a:lnTo>
                    <a:pt x="3761232" y="87122"/>
                  </a:lnTo>
                  <a:lnTo>
                    <a:pt x="3761232" y="784606"/>
                  </a:lnTo>
                  <a:lnTo>
                    <a:pt x="3754387" y="818524"/>
                  </a:lnTo>
                  <a:lnTo>
                    <a:pt x="3735720" y="846216"/>
                  </a:lnTo>
                  <a:lnTo>
                    <a:pt x="3708028" y="864883"/>
                  </a:lnTo>
                  <a:lnTo>
                    <a:pt x="3674110" y="871727"/>
                  </a:lnTo>
                  <a:lnTo>
                    <a:pt x="87122" y="871727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6"/>
                  </a:lnTo>
                  <a:lnTo>
                    <a:pt x="0" y="8712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868670" y="1248283"/>
            <a:ext cx="3581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latin typeface="Calibri"/>
                <a:cs typeface="Calibri"/>
              </a:rPr>
              <a:t>Внеурочная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деятельность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146038" y="1909317"/>
            <a:ext cx="1765300" cy="979169"/>
            <a:chOff x="6146038" y="1909317"/>
            <a:chExt cx="1765300" cy="979169"/>
          </a:xfrm>
        </p:grpSpPr>
        <p:sp>
          <p:nvSpPr>
            <p:cNvPr id="37" name="object 37"/>
            <p:cNvSpPr/>
            <p:nvPr/>
          </p:nvSpPr>
          <p:spPr>
            <a:xfrm>
              <a:off x="6152388" y="1915667"/>
              <a:ext cx="360045" cy="584200"/>
            </a:xfrm>
            <a:custGeom>
              <a:avLst/>
              <a:gdLst/>
              <a:ahLst/>
              <a:cxnLst/>
              <a:rect l="l" t="t" r="r" b="b"/>
              <a:pathLst>
                <a:path w="360045" h="584200">
                  <a:moveTo>
                    <a:pt x="0" y="0"/>
                  </a:moveTo>
                  <a:lnTo>
                    <a:pt x="0" y="583692"/>
                  </a:lnTo>
                  <a:lnTo>
                    <a:pt x="359790" y="583692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12052" y="2116835"/>
              <a:ext cx="1393190" cy="765175"/>
            </a:xfrm>
            <a:custGeom>
              <a:avLst/>
              <a:gdLst/>
              <a:ahLst/>
              <a:cxnLst/>
              <a:rect l="l" t="t" r="r" b="b"/>
              <a:pathLst>
                <a:path w="1393190" h="765175">
                  <a:moveTo>
                    <a:pt x="1316481" y="0"/>
                  </a:moveTo>
                  <a:lnTo>
                    <a:pt x="76453" y="0"/>
                  </a:lnTo>
                  <a:lnTo>
                    <a:pt x="46720" y="6016"/>
                  </a:lnTo>
                  <a:lnTo>
                    <a:pt x="22415" y="22415"/>
                  </a:lnTo>
                  <a:lnTo>
                    <a:pt x="6016" y="46720"/>
                  </a:lnTo>
                  <a:lnTo>
                    <a:pt x="0" y="76453"/>
                  </a:lnTo>
                  <a:lnTo>
                    <a:pt x="0" y="688593"/>
                  </a:lnTo>
                  <a:lnTo>
                    <a:pt x="6016" y="718327"/>
                  </a:lnTo>
                  <a:lnTo>
                    <a:pt x="22415" y="742632"/>
                  </a:lnTo>
                  <a:lnTo>
                    <a:pt x="46720" y="759031"/>
                  </a:lnTo>
                  <a:lnTo>
                    <a:pt x="76453" y="765048"/>
                  </a:lnTo>
                  <a:lnTo>
                    <a:pt x="1316481" y="765048"/>
                  </a:lnTo>
                  <a:lnTo>
                    <a:pt x="1346215" y="759031"/>
                  </a:lnTo>
                  <a:lnTo>
                    <a:pt x="1370520" y="742632"/>
                  </a:lnTo>
                  <a:lnTo>
                    <a:pt x="1386919" y="718327"/>
                  </a:lnTo>
                  <a:lnTo>
                    <a:pt x="1392936" y="688593"/>
                  </a:lnTo>
                  <a:lnTo>
                    <a:pt x="1392936" y="76453"/>
                  </a:lnTo>
                  <a:lnTo>
                    <a:pt x="1386919" y="46720"/>
                  </a:lnTo>
                  <a:lnTo>
                    <a:pt x="1370520" y="22415"/>
                  </a:lnTo>
                  <a:lnTo>
                    <a:pt x="1346215" y="6016"/>
                  </a:lnTo>
                  <a:lnTo>
                    <a:pt x="1316481" y="0"/>
                  </a:lnTo>
                  <a:close/>
                </a:path>
              </a:pathLst>
            </a:custGeom>
            <a:solidFill>
              <a:srgbClr val="EBD2D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12052" y="2116835"/>
              <a:ext cx="1393190" cy="765175"/>
            </a:xfrm>
            <a:custGeom>
              <a:avLst/>
              <a:gdLst/>
              <a:ahLst/>
              <a:cxnLst/>
              <a:rect l="l" t="t" r="r" b="b"/>
              <a:pathLst>
                <a:path w="1393190" h="765175">
                  <a:moveTo>
                    <a:pt x="0" y="76453"/>
                  </a:moveTo>
                  <a:lnTo>
                    <a:pt x="6016" y="46720"/>
                  </a:lnTo>
                  <a:lnTo>
                    <a:pt x="22415" y="22415"/>
                  </a:lnTo>
                  <a:lnTo>
                    <a:pt x="46720" y="6016"/>
                  </a:lnTo>
                  <a:lnTo>
                    <a:pt x="76453" y="0"/>
                  </a:lnTo>
                  <a:lnTo>
                    <a:pt x="1316481" y="0"/>
                  </a:lnTo>
                  <a:lnTo>
                    <a:pt x="1346215" y="6016"/>
                  </a:lnTo>
                  <a:lnTo>
                    <a:pt x="1370520" y="22415"/>
                  </a:lnTo>
                  <a:lnTo>
                    <a:pt x="1386919" y="46720"/>
                  </a:lnTo>
                  <a:lnTo>
                    <a:pt x="1392936" y="76453"/>
                  </a:lnTo>
                  <a:lnTo>
                    <a:pt x="1392936" y="688593"/>
                  </a:lnTo>
                  <a:lnTo>
                    <a:pt x="1386919" y="718327"/>
                  </a:lnTo>
                  <a:lnTo>
                    <a:pt x="1370520" y="742632"/>
                  </a:lnTo>
                  <a:lnTo>
                    <a:pt x="1346215" y="759031"/>
                  </a:lnTo>
                  <a:lnTo>
                    <a:pt x="1316481" y="765048"/>
                  </a:lnTo>
                  <a:lnTo>
                    <a:pt x="76453" y="765048"/>
                  </a:lnTo>
                  <a:lnTo>
                    <a:pt x="46720" y="759031"/>
                  </a:lnTo>
                  <a:lnTo>
                    <a:pt x="22415" y="742632"/>
                  </a:lnTo>
                  <a:lnTo>
                    <a:pt x="6016" y="718327"/>
                  </a:lnTo>
                  <a:lnTo>
                    <a:pt x="0" y="688593"/>
                  </a:lnTo>
                  <a:lnTo>
                    <a:pt x="0" y="76453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838950" y="2323338"/>
            <a:ext cx="741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кру</a:t>
            </a:r>
            <a:r>
              <a:rPr sz="1800" spc="-10" dirty="0">
                <a:latin typeface="Calibri"/>
                <a:cs typeface="Calibri"/>
              </a:rPr>
              <a:t>ж</a:t>
            </a:r>
            <a:r>
              <a:rPr sz="1800" dirty="0">
                <a:latin typeface="Calibri"/>
                <a:cs typeface="Calibri"/>
              </a:rPr>
              <a:t>ки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146038" y="1909317"/>
            <a:ext cx="1782445" cy="1946910"/>
            <a:chOff x="6146038" y="1909317"/>
            <a:chExt cx="1782445" cy="1946910"/>
          </a:xfrm>
        </p:grpSpPr>
        <p:sp>
          <p:nvSpPr>
            <p:cNvPr id="42" name="object 42"/>
            <p:cNvSpPr/>
            <p:nvPr/>
          </p:nvSpPr>
          <p:spPr>
            <a:xfrm>
              <a:off x="6152388" y="1915667"/>
              <a:ext cx="376555" cy="1567815"/>
            </a:xfrm>
            <a:custGeom>
              <a:avLst/>
              <a:gdLst/>
              <a:ahLst/>
              <a:cxnLst/>
              <a:rect l="l" t="t" r="r" b="b"/>
              <a:pathLst>
                <a:path w="376554" h="1567814">
                  <a:moveTo>
                    <a:pt x="0" y="0"/>
                  </a:moveTo>
                  <a:lnTo>
                    <a:pt x="0" y="1567434"/>
                  </a:lnTo>
                  <a:lnTo>
                    <a:pt x="376046" y="1567434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527292" y="3115055"/>
              <a:ext cx="1394460" cy="734695"/>
            </a:xfrm>
            <a:custGeom>
              <a:avLst/>
              <a:gdLst/>
              <a:ahLst/>
              <a:cxnLst/>
              <a:rect l="l" t="t" r="r" b="b"/>
              <a:pathLst>
                <a:path w="1394459" h="734695">
                  <a:moveTo>
                    <a:pt x="1321053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661162"/>
                  </a:lnTo>
                  <a:lnTo>
                    <a:pt x="5772" y="689723"/>
                  </a:lnTo>
                  <a:lnTo>
                    <a:pt x="21510" y="713057"/>
                  </a:lnTo>
                  <a:lnTo>
                    <a:pt x="44844" y="728795"/>
                  </a:lnTo>
                  <a:lnTo>
                    <a:pt x="73405" y="734568"/>
                  </a:lnTo>
                  <a:lnTo>
                    <a:pt x="1321053" y="734568"/>
                  </a:lnTo>
                  <a:lnTo>
                    <a:pt x="1349615" y="728795"/>
                  </a:lnTo>
                  <a:lnTo>
                    <a:pt x="1372949" y="713057"/>
                  </a:lnTo>
                  <a:lnTo>
                    <a:pt x="1388687" y="689723"/>
                  </a:lnTo>
                  <a:lnTo>
                    <a:pt x="1394459" y="661162"/>
                  </a:lnTo>
                  <a:lnTo>
                    <a:pt x="1394459" y="73406"/>
                  </a:lnTo>
                  <a:lnTo>
                    <a:pt x="1388687" y="44844"/>
                  </a:lnTo>
                  <a:lnTo>
                    <a:pt x="1372949" y="21510"/>
                  </a:lnTo>
                  <a:lnTo>
                    <a:pt x="1349615" y="5772"/>
                  </a:lnTo>
                  <a:lnTo>
                    <a:pt x="1321053" y="0"/>
                  </a:lnTo>
                  <a:close/>
                </a:path>
              </a:pathLst>
            </a:custGeom>
            <a:solidFill>
              <a:srgbClr val="B55375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27292" y="3115055"/>
              <a:ext cx="1394460" cy="734695"/>
            </a:xfrm>
            <a:custGeom>
              <a:avLst/>
              <a:gdLst/>
              <a:ahLst/>
              <a:cxnLst/>
              <a:rect l="l" t="t" r="r" b="b"/>
              <a:pathLst>
                <a:path w="1394459" h="734695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1321053" y="0"/>
                  </a:lnTo>
                  <a:lnTo>
                    <a:pt x="1349615" y="5772"/>
                  </a:lnTo>
                  <a:lnTo>
                    <a:pt x="1372949" y="21510"/>
                  </a:lnTo>
                  <a:lnTo>
                    <a:pt x="1388687" y="44844"/>
                  </a:lnTo>
                  <a:lnTo>
                    <a:pt x="1394459" y="73406"/>
                  </a:lnTo>
                  <a:lnTo>
                    <a:pt x="1394459" y="661162"/>
                  </a:lnTo>
                  <a:lnTo>
                    <a:pt x="1388687" y="689723"/>
                  </a:lnTo>
                  <a:lnTo>
                    <a:pt x="1372949" y="713057"/>
                  </a:lnTo>
                  <a:lnTo>
                    <a:pt x="1349615" y="728795"/>
                  </a:lnTo>
                  <a:lnTo>
                    <a:pt x="1321053" y="734568"/>
                  </a:lnTo>
                  <a:lnTo>
                    <a:pt x="73405" y="734568"/>
                  </a:lnTo>
                  <a:lnTo>
                    <a:pt x="44844" y="728795"/>
                  </a:lnTo>
                  <a:lnTo>
                    <a:pt x="21510" y="713057"/>
                  </a:lnTo>
                  <a:lnTo>
                    <a:pt x="5772" y="689723"/>
                  </a:lnTo>
                  <a:lnTo>
                    <a:pt x="0" y="661162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907783" y="3325748"/>
            <a:ext cx="6343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с</a:t>
            </a:r>
            <a:r>
              <a:rPr sz="1600" spc="-15" dirty="0">
                <a:latin typeface="Calibri"/>
                <a:cs typeface="Calibri"/>
              </a:rPr>
              <a:t>е</a:t>
            </a:r>
            <a:r>
              <a:rPr sz="1600" spc="-5" dirty="0">
                <a:latin typeface="Calibri"/>
                <a:cs typeface="Calibri"/>
              </a:rPr>
              <a:t>кции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146038" y="1909317"/>
            <a:ext cx="2300605" cy="3036570"/>
            <a:chOff x="6146038" y="1909317"/>
            <a:chExt cx="2300605" cy="3036570"/>
          </a:xfrm>
        </p:grpSpPr>
        <p:sp>
          <p:nvSpPr>
            <p:cNvPr id="47" name="object 47"/>
            <p:cNvSpPr/>
            <p:nvPr/>
          </p:nvSpPr>
          <p:spPr>
            <a:xfrm>
              <a:off x="6152388" y="1915667"/>
              <a:ext cx="376555" cy="2588895"/>
            </a:xfrm>
            <a:custGeom>
              <a:avLst/>
              <a:gdLst/>
              <a:ahLst/>
              <a:cxnLst/>
              <a:rect l="l" t="t" r="r" b="b"/>
              <a:pathLst>
                <a:path w="376554" h="2588895">
                  <a:moveTo>
                    <a:pt x="0" y="0"/>
                  </a:moveTo>
                  <a:lnTo>
                    <a:pt x="0" y="2588387"/>
                  </a:lnTo>
                  <a:lnTo>
                    <a:pt x="376046" y="2588387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527292" y="4067555"/>
              <a:ext cx="1912620" cy="871855"/>
            </a:xfrm>
            <a:custGeom>
              <a:avLst/>
              <a:gdLst/>
              <a:ahLst/>
              <a:cxnLst/>
              <a:rect l="l" t="t" r="r" b="b"/>
              <a:pathLst>
                <a:path w="1912620" h="871854">
                  <a:moveTo>
                    <a:pt x="1825498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2"/>
                  </a:lnTo>
                  <a:lnTo>
                    <a:pt x="0" y="784606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8"/>
                  </a:lnTo>
                  <a:lnTo>
                    <a:pt x="1825498" y="871728"/>
                  </a:lnTo>
                  <a:lnTo>
                    <a:pt x="1859416" y="864883"/>
                  </a:lnTo>
                  <a:lnTo>
                    <a:pt x="1887108" y="846216"/>
                  </a:lnTo>
                  <a:lnTo>
                    <a:pt x="1905775" y="818524"/>
                  </a:lnTo>
                  <a:lnTo>
                    <a:pt x="1912619" y="784606"/>
                  </a:lnTo>
                  <a:lnTo>
                    <a:pt x="1912619" y="87122"/>
                  </a:lnTo>
                  <a:lnTo>
                    <a:pt x="1905775" y="53203"/>
                  </a:lnTo>
                  <a:lnTo>
                    <a:pt x="1887108" y="25511"/>
                  </a:lnTo>
                  <a:lnTo>
                    <a:pt x="1859416" y="6844"/>
                  </a:lnTo>
                  <a:lnTo>
                    <a:pt x="1825498" y="0"/>
                  </a:lnTo>
                  <a:close/>
                </a:path>
              </a:pathLst>
            </a:custGeom>
            <a:solidFill>
              <a:srgbClr val="C4B6D9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6527292" y="4067555"/>
              <a:ext cx="1912620" cy="871855"/>
            </a:xfrm>
            <a:custGeom>
              <a:avLst/>
              <a:gdLst/>
              <a:ahLst/>
              <a:cxnLst/>
              <a:rect l="l" t="t" r="r" b="b"/>
              <a:pathLst>
                <a:path w="1912620" h="871854">
                  <a:moveTo>
                    <a:pt x="0" y="87122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1825498" y="0"/>
                  </a:lnTo>
                  <a:lnTo>
                    <a:pt x="1859416" y="6844"/>
                  </a:lnTo>
                  <a:lnTo>
                    <a:pt x="1887108" y="25511"/>
                  </a:lnTo>
                  <a:lnTo>
                    <a:pt x="1905775" y="53203"/>
                  </a:lnTo>
                  <a:lnTo>
                    <a:pt x="1912619" y="87122"/>
                  </a:lnTo>
                  <a:lnTo>
                    <a:pt x="1912619" y="784606"/>
                  </a:lnTo>
                  <a:lnTo>
                    <a:pt x="1905775" y="818524"/>
                  </a:lnTo>
                  <a:lnTo>
                    <a:pt x="1887108" y="846216"/>
                  </a:lnTo>
                  <a:lnTo>
                    <a:pt x="1859416" y="864883"/>
                  </a:lnTo>
                  <a:lnTo>
                    <a:pt x="1825498" y="871728"/>
                  </a:lnTo>
                  <a:lnTo>
                    <a:pt x="87122" y="871728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6"/>
                  </a:lnTo>
                  <a:lnTo>
                    <a:pt x="0" y="87122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726428" y="4235018"/>
            <a:ext cx="1517650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5"/>
              </a:lnSpc>
              <a:spcBef>
                <a:spcPts val="95"/>
              </a:spcBef>
            </a:pPr>
            <a:r>
              <a:rPr lang="ru-RU" sz="1600" spc="-5" dirty="0">
                <a:latin typeface="Calibri"/>
                <a:cs typeface="Calibri"/>
              </a:rPr>
              <a:t>Коррекционные курсы </a:t>
            </a:r>
            <a:r>
              <a:rPr sz="1600" spc="-5" dirty="0" err="1">
                <a:latin typeface="Calibri"/>
                <a:cs typeface="Calibri"/>
              </a:rPr>
              <a:t>индивидуальные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ts val="1835"/>
              </a:lnSpc>
            </a:pPr>
            <a:r>
              <a:rPr sz="1600" spc="-5" dirty="0">
                <a:latin typeface="Calibri"/>
                <a:cs typeface="Calibri"/>
              </a:rPr>
              <a:t>занятия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50494" y="1150366"/>
            <a:ext cx="11323955" cy="5013325"/>
            <a:chOff x="650494" y="1150366"/>
            <a:chExt cx="11323955" cy="5013325"/>
          </a:xfrm>
        </p:grpSpPr>
        <p:sp>
          <p:nvSpPr>
            <p:cNvPr id="4" name="object 4"/>
            <p:cNvSpPr/>
            <p:nvPr/>
          </p:nvSpPr>
          <p:spPr>
            <a:xfrm>
              <a:off x="656844" y="1156716"/>
              <a:ext cx="11311255" cy="5000625"/>
            </a:xfrm>
            <a:custGeom>
              <a:avLst/>
              <a:gdLst/>
              <a:ahLst/>
              <a:cxnLst/>
              <a:rect l="l" t="t" r="r" b="b"/>
              <a:pathLst>
                <a:path w="11311255" h="5000625">
                  <a:moveTo>
                    <a:pt x="11311128" y="0"/>
                  </a:moveTo>
                  <a:lnTo>
                    <a:pt x="0" y="0"/>
                  </a:lnTo>
                  <a:lnTo>
                    <a:pt x="0" y="5000244"/>
                  </a:lnTo>
                  <a:lnTo>
                    <a:pt x="11311128" y="5000244"/>
                  </a:lnTo>
                  <a:lnTo>
                    <a:pt x="11311128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6844" y="1156716"/>
              <a:ext cx="11311255" cy="5000625"/>
            </a:xfrm>
            <a:custGeom>
              <a:avLst/>
              <a:gdLst/>
              <a:ahLst/>
              <a:cxnLst/>
              <a:rect l="l" t="t" r="r" b="b"/>
              <a:pathLst>
                <a:path w="11311255" h="5000625">
                  <a:moveTo>
                    <a:pt x="0" y="5000244"/>
                  </a:moveTo>
                  <a:lnTo>
                    <a:pt x="11311128" y="5000244"/>
                  </a:lnTo>
                  <a:lnTo>
                    <a:pt x="11311128" y="0"/>
                  </a:lnTo>
                  <a:lnTo>
                    <a:pt x="0" y="0"/>
                  </a:lnTo>
                  <a:lnTo>
                    <a:pt x="0" y="5000244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71420" y="316483"/>
            <a:ext cx="71551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Младший </a:t>
            </a:r>
            <a:r>
              <a:rPr b="1" spc="-15" dirty="0">
                <a:latin typeface="Calibri"/>
                <a:cs typeface="Calibri"/>
              </a:rPr>
              <a:t>школьный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возраст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1-4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классы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7513319" y="2179256"/>
            <a:ext cx="4535170" cy="4095750"/>
            <a:chOff x="7513319" y="2179256"/>
            <a:chExt cx="4535170" cy="409575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13319" y="2179256"/>
              <a:ext cx="4534662" cy="40957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57743" y="2523744"/>
              <a:ext cx="3861815" cy="34229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813293" y="2479294"/>
              <a:ext cx="3950970" cy="3512185"/>
            </a:xfrm>
            <a:custGeom>
              <a:avLst/>
              <a:gdLst/>
              <a:ahLst/>
              <a:cxnLst/>
              <a:rect l="l" t="t" r="r" b="b"/>
              <a:pathLst>
                <a:path w="3950970" h="3512185">
                  <a:moveTo>
                    <a:pt x="614045" y="0"/>
                  </a:moveTo>
                  <a:lnTo>
                    <a:pt x="3950842" y="0"/>
                  </a:lnTo>
                  <a:lnTo>
                    <a:pt x="3950842" y="2898266"/>
                  </a:lnTo>
                  <a:lnTo>
                    <a:pt x="3947922" y="2959989"/>
                  </a:lnTo>
                  <a:lnTo>
                    <a:pt x="3938524" y="3021329"/>
                  </a:lnTo>
                  <a:lnTo>
                    <a:pt x="3923156" y="3079877"/>
                  </a:lnTo>
                  <a:lnTo>
                    <a:pt x="3902582" y="3136772"/>
                  </a:lnTo>
                  <a:lnTo>
                    <a:pt x="3876421" y="3190341"/>
                  </a:lnTo>
                  <a:lnTo>
                    <a:pt x="3845686" y="3241116"/>
                  </a:lnTo>
                  <a:lnTo>
                    <a:pt x="3810634" y="3288258"/>
                  </a:lnTo>
                  <a:lnTo>
                    <a:pt x="3770756" y="3331870"/>
                  </a:lnTo>
                  <a:lnTo>
                    <a:pt x="3727196" y="3371621"/>
                  </a:lnTo>
                  <a:lnTo>
                    <a:pt x="3679825" y="3407117"/>
                  </a:lnTo>
                  <a:lnTo>
                    <a:pt x="3629152" y="3437978"/>
                  </a:lnTo>
                  <a:lnTo>
                    <a:pt x="3575177" y="3463696"/>
                  </a:lnTo>
                  <a:lnTo>
                    <a:pt x="3518788" y="3484181"/>
                  </a:lnTo>
                  <a:lnTo>
                    <a:pt x="3459860" y="3499561"/>
                  </a:lnTo>
                  <a:lnTo>
                    <a:pt x="3398901" y="3509009"/>
                  </a:lnTo>
                  <a:lnTo>
                    <a:pt x="3337179" y="3511943"/>
                  </a:lnTo>
                  <a:lnTo>
                    <a:pt x="0" y="3511943"/>
                  </a:lnTo>
                  <a:lnTo>
                    <a:pt x="0" y="614044"/>
                  </a:lnTo>
                  <a:lnTo>
                    <a:pt x="2921" y="552322"/>
                  </a:lnTo>
                  <a:lnTo>
                    <a:pt x="12319" y="491108"/>
                  </a:lnTo>
                  <a:lnTo>
                    <a:pt x="27812" y="432053"/>
                  </a:lnTo>
                  <a:lnTo>
                    <a:pt x="48259" y="375538"/>
                  </a:lnTo>
                  <a:lnTo>
                    <a:pt x="74422" y="321944"/>
                  </a:lnTo>
                  <a:lnTo>
                    <a:pt x="105155" y="271271"/>
                  </a:lnTo>
                  <a:lnTo>
                    <a:pt x="140207" y="223773"/>
                  </a:lnTo>
                  <a:lnTo>
                    <a:pt x="180085" y="180085"/>
                  </a:lnTo>
                  <a:lnTo>
                    <a:pt x="223774" y="140207"/>
                  </a:lnTo>
                  <a:lnTo>
                    <a:pt x="271272" y="105155"/>
                  </a:lnTo>
                  <a:lnTo>
                    <a:pt x="321945" y="74421"/>
                  </a:lnTo>
                  <a:lnTo>
                    <a:pt x="375538" y="48259"/>
                  </a:lnTo>
                  <a:lnTo>
                    <a:pt x="432053" y="27812"/>
                  </a:lnTo>
                  <a:lnTo>
                    <a:pt x="491108" y="12318"/>
                  </a:lnTo>
                  <a:lnTo>
                    <a:pt x="552323" y="2920"/>
                  </a:lnTo>
                  <a:lnTo>
                    <a:pt x="614045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671064" y="1251584"/>
            <a:ext cx="7477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3340" marR="5080" indent="-131127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Формирование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универсальных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трудовых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компетенций, </a:t>
            </a:r>
            <a:r>
              <a:rPr sz="2400" b="1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общих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представлений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профессиях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8201" y="2914269"/>
            <a:ext cx="4242435" cy="28802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100"/>
              </a:spcBef>
            </a:pPr>
            <a:r>
              <a:rPr lang="ru-RU" sz="2400" b="1" i="1" spc="-10" dirty="0">
                <a:latin typeface="Calibri"/>
                <a:cs typeface="Calibri"/>
              </a:rPr>
              <a:t>Формирование х</a:t>
            </a:r>
            <a:r>
              <a:rPr sz="2400" b="1" i="1" spc="-10" dirty="0" err="1">
                <a:latin typeface="Calibri"/>
                <a:cs typeface="Calibri"/>
              </a:rPr>
              <a:t>арактеристики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профессии: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Функционал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Инструментарий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Продукция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Специальная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одежда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Предназначение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профессии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57270" y="324357"/>
            <a:ext cx="613664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marR="5080" indent="-459105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001F5F"/>
                </a:solidFill>
                <a:latin typeface="Calibri"/>
                <a:cs typeface="Calibri"/>
              </a:rPr>
              <a:t>Психолого-педагогические </a:t>
            </a:r>
            <a:r>
              <a:rPr dirty="0">
                <a:solidFill>
                  <a:srgbClr val="001F5F"/>
                </a:solidFill>
                <a:latin typeface="Calibri"/>
                <a:cs typeface="Calibri"/>
              </a:rPr>
              <a:t>условия </a:t>
            </a:r>
            <a:r>
              <a:rPr spc="-7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1F5F"/>
                </a:solidFill>
                <a:latin typeface="Calibri"/>
                <a:cs typeface="Calibri"/>
              </a:rPr>
              <a:t>профориентационной</a:t>
            </a:r>
            <a:r>
              <a:rPr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1F5F"/>
                </a:solidFill>
                <a:latin typeface="Calibri"/>
                <a:cs typeface="Calibri"/>
              </a:rPr>
              <a:t>работы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867155" y="1392682"/>
            <a:ext cx="10515600" cy="4363720"/>
            <a:chOff x="867155" y="1392682"/>
            <a:chExt cx="10515600" cy="4363720"/>
          </a:xfrm>
        </p:grpSpPr>
        <p:sp>
          <p:nvSpPr>
            <p:cNvPr id="8" name="object 8"/>
            <p:cNvSpPr/>
            <p:nvPr/>
          </p:nvSpPr>
          <p:spPr>
            <a:xfrm>
              <a:off x="867156" y="1399031"/>
              <a:ext cx="10515600" cy="4351020"/>
            </a:xfrm>
            <a:custGeom>
              <a:avLst/>
              <a:gdLst/>
              <a:ahLst/>
              <a:cxnLst/>
              <a:rect l="l" t="t" r="r" b="b"/>
              <a:pathLst>
                <a:path w="10515600" h="4351020">
                  <a:moveTo>
                    <a:pt x="999744" y="0"/>
                  </a:moveTo>
                  <a:lnTo>
                    <a:pt x="0" y="0"/>
                  </a:lnTo>
                  <a:lnTo>
                    <a:pt x="0" y="4351020"/>
                  </a:lnTo>
                  <a:lnTo>
                    <a:pt x="999744" y="4351020"/>
                  </a:lnTo>
                  <a:lnTo>
                    <a:pt x="999744" y="0"/>
                  </a:lnTo>
                  <a:close/>
                </a:path>
                <a:path w="10515600" h="4351020">
                  <a:moveTo>
                    <a:pt x="10515600" y="0"/>
                  </a:moveTo>
                  <a:lnTo>
                    <a:pt x="1827276" y="0"/>
                  </a:lnTo>
                  <a:lnTo>
                    <a:pt x="1827276" y="4351020"/>
                  </a:lnTo>
                  <a:lnTo>
                    <a:pt x="10515600" y="4351020"/>
                  </a:lnTo>
                  <a:lnTo>
                    <a:pt x="10515600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94432" y="2023872"/>
              <a:ext cx="542290" cy="3101975"/>
            </a:xfrm>
            <a:custGeom>
              <a:avLst/>
              <a:gdLst/>
              <a:ahLst/>
              <a:cxnLst/>
              <a:rect l="l" t="t" r="r" b="b"/>
              <a:pathLst>
                <a:path w="542289" h="3101975">
                  <a:moveTo>
                    <a:pt x="0" y="1551431"/>
                  </a:moveTo>
                  <a:lnTo>
                    <a:pt x="271144" y="1551431"/>
                  </a:lnTo>
                  <a:lnTo>
                    <a:pt x="271144" y="3101594"/>
                  </a:lnTo>
                  <a:lnTo>
                    <a:pt x="542290" y="3101594"/>
                  </a:lnTo>
                </a:path>
                <a:path w="542289" h="3101975">
                  <a:moveTo>
                    <a:pt x="0" y="1551431"/>
                  </a:moveTo>
                  <a:lnTo>
                    <a:pt x="271144" y="1551431"/>
                  </a:lnTo>
                  <a:lnTo>
                    <a:pt x="271144" y="2068195"/>
                  </a:lnTo>
                  <a:lnTo>
                    <a:pt x="542290" y="2068195"/>
                  </a:lnTo>
                </a:path>
                <a:path w="542289" h="3101975">
                  <a:moveTo>
                    <a:pt x="0" y="1551558"/>
                  </a:moveTo>
                  <a:lnTo>
                    <a:pt x="271144" y="1551558"/>
                  </a:lnTo>
                  <a:lnTo>
                    <a:pt x="271144" y="1034795"/>
                  </a:lnTo>
                  <a:lnTo>
                    <a:pt x="542290" y="1034795"/>
                  </a:lnTo>
                </a:path>
                <a:path w="542289" h="3101975">
                  <a:moveTo>
                    <a:pt x="0" y="1550162"/>
                  </a:moveTo>
                  <a:lnTo>
                    <a:pt x="271144" y="1550162"/>
                  </a:lnTo>
                  <a:lnTo>
                    <a:pt x="271144" y="0"/>
                  </a:lnTo>
                  <a:lnTo>
                    <a:pt x="542290" y="0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66900" y="1399032"/>
              <a:ext cx="828040" cy="4351020"/>
            </a:xfrm>
            <a:custGeom>
              <a:avLst/>
              <a:gdLst/>
              <a:ahLst/>
              <a:cxnLst/>
              <a:rect l="l" t="t" r="r" b="b"/>
              <a:pathLst>
                <a:path w="828039" h="4351020">
                  <a:moveTo>
                    <a:pt x="827532" y="0"/>
                  </a:moveTo>
                  <a:lnTo>
                    <a:pt x="0" y="0"/>
                  </a:lnTo>
                  <a:lnTo>
                    <a:pt x="0" y="4351020"/>
                  </a:lnTo>
                  <a:lnTo>
                    <a:pt x="827532" y="4351020"/>
                  </a:lnTo>
                  <a:lnTo>
                    <a:pt x="827532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6900" y="1399032"/>
              <a:ext cx="828040" cy="4351020"/>
            </a:xfrm>
            <a:custGeom>
              <a:avLst/>
              <a:gdLst/>
              <a:ahLst/>
              <a:cxnLst/>
              <a:rect l="l" t="t" r="r" b="b"/>
              <a:pathLst>
                <a:path w="828039" h="4351020">
                  <a:moveTo>
                    <a:pt x="0" y="4351020"/>
                  </a:moveTo>
                  <a:lnTo>
                    <a:pt x="827532" y="4351020"/>
                  </a:lnTo>
                  <a:lnTo>
                    <a:pt x="827532" y="0"/>
                  </a:lnTo>
                  <a:lnTo>
                    <a:pt x="0" y="0"/>
                  </a:lnTo>
                  <a:lnTo>
                    <a:pt x="0" y="435102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054097" y="1872956"/>
            <a:ext cx="482600" cy="340550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i="1" spc="-5" dirty="0">
                <a:solidFill>
                  <a:srgbClr val="001F5F"/>
                </a:solidFill>
                <a:latin typeface="Calibri"/>
                <a:cs typeface="Calibri"/>
              </a:rPr>
              <a:t>Эффективность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36976" y="1610867"/>
            <a:ext cx="6852284" cy="828040"/>
          </a:xfrm>
          <a:prstGeom prst="rect">
            <a:avLst/>
          </a:prstGeom>
          <a:solidFill>
            <a:srgbClr val="B3C5DA"/>
          </a:solidFill>
          <a:ln w="12700">
            <a:solidFill>
              <a:srgbClr val="FFFFFF"/>
            </a:solidFill>
          </a:ln>
        </p:spPr>
        <p:txBody>
          <a:bodyPr vert="horz" wrap="square" lIns="0" tIns="1498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180"/>
              </a:spcBef>
            </a:pPr>
            <a:r>
              <a:rPr sz="2900" dirty="0">
                <a:latin typeface="Calibri"/>
                <a:cs typeface="Calibri"/>
              </a:rPr>
              <a:t>индивидуализация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6976" y="2644139"/>
            <a:ext cx="6920865" cy="828040"/>
          </a:xfrm>
          <a:prstGeom prst="rect">
            <a:avLst/>
          </a:prstGeom>
          <a:solidFill>
            <a:srgbClr val="B3C5DA"/>
          </a:solidFill>
          <a:ln w="12700">
            <a:solidFill>
              <a:srgbClr val="FFFFFF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5"/>
              </a:spcBef>
            </a:pPr>
            <a:r>
              <a:rPr sz="2800" spc="-5" dirty="0">
                <a:latin typeface="Calibri"/>
                <a:cs typeface="Calibri"/>
              </a:rPr>
              <a:t>непрерывность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и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преемственность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36976" y="3677411"/>
            <a:ext cx="7002780" cy="828040"/>
          </a:xfrm>
          <a:prstGeom prst="rect">
            <a:avLst/>
          </a:prstGeom>
          <a:solidFill>
            <a:srgbClr val="B3C5DA"/>
          </a:solidFill>
          <a:ln w="12700">
            <a:solidFill>
              <a:srgbClr val="FFFFFF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5"/>
              </a:spcBef>
            </a:pPr>
            <a:r>
              <a:rPr sz="2800" spc="-10" dirty="0">
                <a:latin typeface="Calibri"/>
                <a:cs typeface="Calibri"/>
              </a:rPr>
              <a:t>комплексность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36976" y="4712208"/>
            <a:ext cx="7145020" cy="826135"/>
          </a:xfrm>
          <a:prstGeom prst="rect">
            <a:avLst/>
          </a:prstGeom>
          <a:solidFill>
            <a:srgbClr val="B3C5DA"/>
          </a:solidFill>
          <a:ln w="12700">
            <a:solidFill>
              <a:srgbClr val="FFFFFF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245"/>
              </a:spcBef>
            </a:pPr>
            <a:r>
              <a:rPr sz="2800" spc="-10" dirty="0">
                <a:latin typeface="Calibri"/>
                <a:cs typeface="Calibri"/>
              </a:rPr>
              <a:t>взаимодействие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с</a:t>
            </a:r>
            <a:r>
              <a:rPr sz="2800" spc="-10" dirty="0">
                <a:latin typeface="Calibri"/>
                <a:cs typeface="Calibri"/>
              </a:rPr>
              <a:t> семьей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53439" y="573023"/>
            <a:ext cx="5157470" cy="1513840"/>
          </a:xfrm>
          <a:custGeom>
            <a:avLst/>
            <a:gdLst/>
            <a:ahLst/>
            <a:cxnLst/>
            <a:rect l="l" t="t" r="r" b="b"/>
            <a:pathLst>
              <a:path w="5157470" h="1513839">
                <a:moveTo>
                  <a:pt x="0" y="1513331"/>
                </a:moveTo>
                <a:lnTo>
                  <a:pt x="5157216" y="1513331"/>
                </a:lnTo>
                <a:lnTo>
                  <a:pt x="5157216" y="0"/>
                </a:lnTo>
                <a:lnTo>
                  <a:pt x="0" y="0"/>
                </a:lnTo>
                <a:lnTo>
                  <a:pt x="0" y="1513331"/>
                </a:lnTo>
                <a:close/>
              </a:path>
            </a:pathLst>
          </a:custGeom>
          <a:solidFill>
            <a:srgbClr val="B3C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11579" y="1157477"/>
            <a:ext cx="34448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solidFill>
                  <a:srgbClr val="4A5A96"/>
                </a:solidFill>
                <a:latin typeface="Calibri"/>
                <a:cs typeface="Calibri"/>
              </a:rPr>
              <a:t>Индивидуализация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9724" y="2086355"/>
            <a:ext cx="5157470" cy="4102735"/>
          </a:xfrm>
          <a:custGeom>
            <a:avLst/>
            <a:gdLst/>
            <a:ahLst/>
            <a:cxnLst/>
            <a:rect l="l" t="t" r="r" b="b"/>
            <a:pathLst>
              <a:path w="5157470" h="4102735">
                <a:moveTo>
                  <a:pt x="5157216" y="0"/>
                </a:moveTo>
                <a:lnTo>
                  <a:pt x="0" y="0"/>
                </a:lnTo>
                <a:lnTo>
                  <a:pt x="0" y="4102608"/>
                </a:lnTo>
                <a:lnTo>
                  <a:pt x="5157216" y="4102608"/>
                </a:lnTo>
                <a:lnTo>
                  <a:pt x="5157216" y="0"/>
                </a:lnTo>
                <a:close/>
              </a:path>
            </a:pathLst>
          </a:custGeom>
          <a:solidFill>
            <a:srgbClr val="E6EB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8768" y="2520772"/>
            <a:ext cx="4471035" cy="327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выбор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ориентиров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вместо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735"/>
              </a:lnSpc>
            </a:pPr>
            <a:r>
              <a:rPr sz="2400" spc="-10" dirty="0">
                <a:latin typeface="Calibri"/>
                <a:cs typeface="Calibri"/>
              </a:rPr>
              <a:t>обучающегося</a:t>
            </a:r>
            <a:endParaRPr sz="2400">
              <a:latin typeface="Calibri"/>
              <a:cs typeface="Calibri"/>
            </a:endParaRPr>
          </a:p>
          <a:p>
            <a:pPr marL="241300" marR="141605" indent="-228600" algn="just">
              <a:lnSpc>
                <a:spcPts val="2590"/>
              </a:lnSpc>
              <a:spcBef>
                <a:spcPts val="103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выбор </a:t>
            </a:r>
            <a:r>
              <a:rPr sz="2400" spc="-10" dirty="0">
                <a:latin typeface="Calibri"/>
                <a:cs typeface="Calibri"/>
              </a:rPr>
              <a:t>ориентиров </a:t>
            </a:r>
            <a:r>
              <a:rPr sz="2400" spc="-5" dirty="0">
                <a:latin typeface="Calibri"/>
                <a:cs typeface="Calibri"/>
              </a:rPr>
              <a:t>совместно </a:t>
            </a:r>
            <a:r>
              <a:rPr sz="2400" dirty="0">
                <a:latin typeface="Calibri"/>
                <a:cs typeface="Calibri"/>
              </a:rPr>
              <a:t>с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обучающимся</a:t>
            </a:r>
            <a:endParaRPr sz="24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96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формирование </a:t>
            </a:r>
            <a:r>
              <a:rPr sz="2400" dirty="0">
                <a:latin typeface="Calibri"/>
                <a:cs typeface="Calibri"/>
              </a:rPr>
              <a:t>у </a:t>
            </a:r>
            <a:r>
              <a:rPr sz="2400" spc="-10" dirty="0">
                <a:latin typeface="Calibri"/>
                <a:cs typeface="Calibri"/>
              </a:rPr>
              <a:t>обучающегося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готовности </a:t>
            </a:r>
            <a:r>
              <a:rPr sz="2400" dirty="0">
                <a:latin typeface="Calibri"/>
                <a:cs typeface="Calibri"/>
              </a:rPr>
              <a:t>к </a:t>
            </a:r>
            <a:r>
              <a:rPr sz="2400" spc="-10" dirty="0">
                <a:latin typeface="Calibri"/>
                <a:cs typeface="Calibri"/>
              </a:rPr>
              <a:t>самостоятельному </a:t>
            </a:r>
            <a:r>
              <a:rPr sz="2400" spc="-5" dirty="0">
                <a:latin typeface="Calibri"/>
                <a:cs typeface="Calibri"/>
              </a:rPr>
              <a:t> выбору ориентиров </a:t>
            </a:r>
            <a:r>
              <a:rPr sz="2400" dirty="0">
                <a:latin typeface="Calibri"/>
                <a:cs typeface="Calibri"/>
              </a:rPr>
              <a:t>построения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собственной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профессиональной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траектории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172200" y="568451"/>
            <a:ext cx="5183505" cy="1518285"/>
          </a:xfrm>
          <a:prstGeom prst="rect">
            <a:avLst/>
          </a:prstGeom>
          <a:solidFill>
            <a:srgbClr val="B3C5DA"/>
          </a:solidFill>
        </p:spPr>
        <p:txBody>
          <a:bodyPr vert="horz" wrap="square" lIns="0" tIns="9525" rIns="0" bIns="0" rtlCol="0">
            <a:spAutoFit/>
          </a:bodyPr>
          <a:lstStyle/>
          <a:p>
            <a:pPr marL="1123950" marR="1114425" indent="55880">
              <a:lnSpc>
                <a:spcPct val="119600"/>
              </a:lnSpc>
              <a:spcBef>
                <a:spcPts val="75"/>
              </a:spcBef>
            </a:pPr>
            <a:r>
              <a:rPr sz="2800" b="1" i="1" spc="-10" dirty="0">
                <a:solidFill>
                  <a:srgbClr val="4A5A96"/>
                </a:solidFill>
                <a:latin typeface="Calibri"/>
                <a:cs typeface="Calibri"/>
              </a:rPr>
              <a:t>Непрерывность</a:t>
            </a:r>
            <a:r>
              <a:rPr sz="2800" b="1" i="1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i="1" spc="-5" dirty="0">
                <a:solidFill>
                  <a:srgbClr val="4A5A96"/>
                </a:solidFill>
                <a:latin typeface="Calibri"/>
                <a:cs typeface="Calibri"/>
              </a:rPr>
              <a:t>и </a:t>
            </a:r>
            <a:r>
              <a:rPr sz="2800" b="1" i="1" spc="-62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i="1" spc="-10" dirty="0">
                <a:solidFill>
                  <a:srgbClr val="4A5A96"/>
                </a:solidFill>
                <a:latin typeface="Calibri"/>
                <a:cs typeface="Calibri"/>
              </a:rPr>
              <a:t>пр</a:t>
            </a:r>
            <a:r>
              <a:rPr sz="2800" b="1" i="1" spc="-20" dirty="0">
                <a:solidFill>
                  <a:srgbClr val="4A5A96"/>
                </a:solidFill>
                <a:latin typeface="Calibri"/>
                <a:cs typeface="Calibri"/>
              </a:rPr>
              <a:t>е</a:t>
            </a:r>
            <a:r>
              <a:rPr sz="2800" b="1" i="1" spc="-10" dirty="0">
                <a:solidFill>
                  <a:srgbClr val="4A5A96"/>
                </a:solidFill>
                <a:latin typeface="Calibri"/>
                <a:cs typeface="Calibri"/>
              </a:rPr>
              <a:t>емс</a:t>
            </a:r>
            <a:r>
              <a:rPr sz="2800" b="1" i="1" spc="-20" dirty="0">
                <a:solidFill>
                  <a:srgbClr val="4A5A96"/>
                </a:solidFill>
                <a:latin typeface="Calibri"/>
                <a:cs typeface="Calibri"/>
              </a:rPr>
              <a:t>т</a:t>
            </a:r>
            <a:r>
              <a:rPr sz="2800" b="1" i="1" spc="-5" dirty="0">
                <a:solidFill>
                  <a:srgbClr val="4A5A96"/>
                </a:solidFill>
                <a:latin typeface="Calibri"/>
                <a:cs typeface="Calibri"/>
              </a:rPr>
              <a:t>в</a:t>
            </a:r>
            <a:r>
              <a:rPr sz="2800" b="1" i="1" spc="-15" dirty="0">
                <a:solidFill>
                  <a:srgbClr val="4A5A96"/>
                </a:solidFill>
                <a:latin typeface="Calibri"/>
                <a:cs typeface="Calibri"/>
              </a:rPr>
              <a:t>е</a:t>
            </a:r>
            <a:r>
              <a:rPr sz="2800" b="1" i="1" spc="-5" dirty="0">
                <a:solidFill>
                  <a:srgbClr val="4A5A96"/>
                </a:solidFill>
                <a:latin typeface="Calibri"/>
                <a:cs typeface="Calibri"/>
              </a:rPr>
              <a:t>нность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167373" y="2086355"/>
            <a:ext cx="5187950" cy="4102735"/>
            <a:chOff x="6167373" y="2086355"/>
            <a:chExt cx="5187950" cy="4102735"/>
          </a:xfrm>
        </p:grpSpPr>
        <p:sp>
          <p:nvSpPr>
            <p:cNvPr id="12" name="object 12"/>
            <p:cNvSpPr/>
            <p:nvPr/>
          </p:nvSpPr>
          <p:spPr>
            <a:xfrm>
              <a:off x="6172199" y="2086355"/>
              <a:ext cx="5183505" cy="4102735"/>
            </a:xfrm>
            <a:custGeom>
              <a:avLst/>
              <a:gdLst/>
              <a:ahLst/>
              <a:cxnLst/>
              <a:rect l="l" t="t" r="r" b="b"/>
              <a:pathLst>
                <a:path w="5183505" h="4102735">
                  <a:moveTo>
                    <a:pt x="5183124" y="0"/>
                  </a:moveTo>
                  <a:lnTo>
                    <a:pt x="0" y="0"/>
                  </a:lnTo>
                  <a:lnTo>
                    <a:pt x="0" y="4102608"/>
                  </a:lnTo>
                  <a:lnTo>
                    <a:pt x="5183124" y="4102608"/>
                  </a:lnTo>
                  <a:lnTo>
                    <a:pt x="5183124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3723" y="3768851"/>
              <a:ext cx="1850389" cy="739140"/>
            </a:xfrm>
            <a:custGeom>
              <a:avLst/>
              <a:gdLst/>
              <a:ahLst/>
              <a:cxnLst/>
              <a:rect l="l" t="t" r="r" b="b"/>
              <a:pathLst>
                <a:path w="1850390" h="739139">
                  <a:moveTo>
                    <a:pt x="1480566" y="0"/>
                  </a:moveTo>
                  <a:lnTo>
                    <a:pt x="0" y="0"/>
                  </a:lnTo>
                  <a:lnTo>
                    <a:pt x="369570" y="369570"/>
                  </a:lnTo>
                  <a:lnTo>
                    <a:pt x="0" y="739140"/>
                  </a:lnTo>
                  <a:lnTo>
                    <a:pt x="1480566" y="739140"/>
                  </a:lnTo>
                  <a:lnTo>
                    <a:pt x="1850135" y="369570"/>
                  </a:lnTo>
                  <a:lnTo>
                    <a:pt x="148056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73723" y="3768851"/>
              <a:ext cx="1850389" cy="739140"/>
            </a:xfrm>
            <a:custGeom>
              <a:avLst/>
              <a:gdLst/>
              <a:ahLst/>
              <a:cxnLst/>
              <a:rect l="l" t="t" r="r" b="b"/>
              <a:pathLst>
                <a:path w="1850390" h="739139">
                  <a:moveTo>
                    <a:pt x="0" y="0"/>
                  </a:moveTo>
                  <a:lnTo>
                    <a:pt x="1480566" y="0"/>
                  </a:lnTo>
                  <a:lnTo>
                    <a:pt x="1850135" y="369570"/>
                  </a:lnTo>
                  <a:lnTo>
                    <a:pt x="1480566" y="739140"/>
                  </a:lnTo>
                  <a:lnTo>
                    <a:pt x="0" y="739140"/>
                  </a:lnTo>
                  <a:lnTo>
                    <a:pt x="369570" y="3695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645275" y="3998467"/>
            <a:ext cx="9588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дошкольное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833106" y="3762502"/>
            <a:ext cx="1861820" cy="751840"/>
            <a:chOff x="7833106" y="3762502"/>
            <a:chExt cx="1861820" cy="751840"/>
          </a:xfrm>
        </p:grpSpPr>
        <p:sp>
          <p:nvSpPr>
            <p:cNvPr id="17" name="object 17"/>
            <p:cNvSpPr/>
            <p:nvPr/>
          </p:nvSpPr>
          <p:spPr>
            <a:xfrm>
              <a:off x="7839456" y="3768852"/>
              <a:ext cx="1849120" cy="739140"/>
            </a:xfrm>
            <a:custGeom>
              <a:avLst/>
              <a:gdLst/>
              <a:ahLst/>
              <a:cxnLst/>
              <a:rect l="l" t="t" r="r" b="b"/>
              <a:pathLst>
                <a:path w="1849120" h="739139">
                  <a:moveTo>
                    <a:pt x="1479042" y="0"/>
                  </a:moveTo>
                  <a:lnTo>
                    <a:pt x="0" y="0"/>
                  </a:lnTo>
                  <a:lnTo>
                    <a:pt x="369570" y="369570"/>
                  </a:lnTo>
                  <a:lnTo>
                    <a:pt x="0" y="739140"/>
                  </a:lnTo>
                  <a:lnTo>
                    <a:pt x="1479042" y="739140"/>
                  </a:lnTo>
                  <a:lnTo>
                    <a:pt x="1848612" y="369570"/>
                  </a:lnTo>
                  <a:lnTo>
                    <a:pt x="1479042" y="0"/>
                  </a:lnTo>
                  <a:close/>
                </a:path>
              </a:pathLst>
            </a:custGeom>
            <a:solidFill>
              <a:srgbClr val="C4B6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839456" y="3768852"/>
              <a:ext cx="1849120" cy="739140"/>
            </a:xfrm>
            <a:custGeom>
              <a:avLst/>
              <a:gdLst/>
              <a:ahLst/>
              <a:cxnLst/>
              <a:rect l="l" t="t" r="r" b="b"/>
              <a:pathLst>
                <a:path w="1849120" h="739139">
                  <a:moveTo>
                    <a:pt x="0" y="0"/>
                  </a:moveTo>
                  <a:lnTo>
                    <a:pt x="1479042" y="0"/>
                  </a:lnTo>
                  <a:lnTo>
                    <a:pt x="1848612" y="369570"/>
                  </a:lnTo>
                  <a:lnTo>
                    <a:pt x="1479042" y="739140"/>
                  </a:lnTo>
                  <a:lnTo>
                    <a:pt x="0" y="739140"/>
                  </a:lnTo>
                  <a:lnTo>
                    <a:pt x="369570" y="3695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358251" y="3981450"/>
            <a:ext cx="869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школьное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97314" y="3762502"/>
            <a:ext cx="1863089" cy="751840"/>
            <a:chOff x="9497314" y="3762502"/>
            <a:chExt cx="1863089" cy="751840"/>
          </a:xfrm>
        </p:grpSpPr>
        <p:sp>
          <p:nvSpPr>
            <p:cNvPr id="21" name="object 21"/>
            <p:cNvSpPr/>
            <p:nvPr/>
          </p:nvSpPr>
          <p:spPr>
            <a:xfrm>
              <a:off x="9503664" y="3768852"/>
              <a:ext cx="1850389" cy="739140"/>
            </a:xfrm>
            <a:custGeom>
              <a:avLst/>
              <a:gdLst/>
              <a:ahLst/>
              <a:cxnLst/>
              <a:rect l="l" t="t" r="r" b="b"/>
              <a:pathLst>
                <a:path w="1850390" h="739139">
                  <a:moveTo>
                    <a:pt x="1480565" y="0"/>
                  </a:moveTo>
                  <a:lnTo>
                    <a:pt x="0" y="0"/>
                  </a:lnTo>
                  <a:lnTo>
                    <a:pt x="369569" y="369570"/>
                  </a:lnTo>
                  <a:lnTo>
                    <a:pt x="0" y="739140"/>
                  </a:lnTo>
                  <a:lnTo>
                    <a:pt x="1480565" y="739140"/>
                  </a:lnTo>
                  <a:lnTo>
                    <a:pt x="1850135" y="369570"/>
                  </a:lnTo>
                  <a:lnTo>
                    <a:pt x="148056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503664" y="3768852"/>
              <a:ext cx="1850389" cy="739140"/>
            </a:xfrm>
            <a:custGeom>
              <a:avLst/>
              <a:gdLst/>
              <a:ahLst/>
              <a:cxnLst/>
              <a:rect l="l" t="t" r="r" b="b"/>
              <a:pathLst>
                <a:path w="1850390" h="739139">
                  <a:moveTo>
                    <a:pt x="0" y="0"/>
                  </a:moveTo>
                  <a:lnTo>
                    <a:pt x="1480565" y="0"/>
                  </a:lnTo>
                  <a:lnTo>
                    <a:pt x="1850135" y="369570"/>
                  </a:lnTo>
                  <a:lnTo>
                    <a:pt x="1480565" y="739140"/>
                  </a:lnTo>
                  <a:lnTo>
                    <a:pt x="0" y="739140"/>
                  </a:lnTo>
                  <a:lnTo>
                    <a:pt x="369569" y="3695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824339" y="3933190"/>
            <a:ext cx="125412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540" algn="ctr">
              <a:lnSpc>
                <a:spcPts val="138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начальное</a:t>
            </a:r>
            <a:endParaRPr sz="1200">
              <a:latin typeface="Calibri"/>
              <a:cs typeface="Calibri"/>
            </a:endParaRPr>
          </a:p>
          <a:p>
            <a:pPr marR="5080" algn="ctr">
              <a:lnSpc>
                <a:spcPts val="1380"/>
              </a:lnSpc>
            </a:pPr>
            <a:r>
              <a:rPr sz="1200" dirty="0">
                <a:latin typeface="Calibri"/>
                <a:cs typeface="Calibri"/>
              </a:rPr>
              <a:t>пр</a:t>
            </a:r>
            <a:r>
              <a:rPr sz="1200" spc="-5" dirty="0">
                <a:latin typeface="Calibri"/>
                <a:cs typeface="Calibri"/>
              </a:rPr>
              <a:t>офе</a:t>
            </a:r>
            <a:r>
              <a:rPr sz="1200" spc="-15" dirty="0">
                <a:latin typeface="Calibri"/>
                <a:cs typeface="Calibri"/>
              </a:rPr>
              <a:t>с</a:t>
            </a:r>
            <a:r>
              <a:rPr sz="1200" spc="-5" dirty="0">
                <a:latin typeface="Calibri"/>
                <a:cs typeface="Calibri"/>
              </a:rPr>
              <a:t>с</a:t>
            </a:r>
            <a:r>
              <a:rPr sz="1200" dirty="0">
                <a:latin typeface="Calibri"/>
                <a:cs typeface="Calibri"/>
              </a:rPr>
              <a:t>ио</a:t>
            </a:r>
            <a:r>
              <a:rPr sz="1200" spc="-5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аль</a:t>
            </a:r>
            <a:r>
              <a:rPr sz="1200" spc="-5" dirty="0">
                <a:latin typeface="Calibri"/>
                <a:cs typeface="Calibri"/>
              </a:rPr>
              <a:t>ное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4285" y="382904"/>
            <a:ext cx="30473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35" dirty="0">
                <a:solidFill>
                  <a:srgbClr val="4E75A2"/>
                </a:solidFill>
                <a:latin typeface="Calibri Light"/>
                <a:cs typeface="Calibri Light"/>
              </a:rPr>
              <a:t>Комплексность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08659" y="1209802"/>
            <a:ext cx="5181600" cy="4966970"/>
            <a:chOff x="708659" y="1209802"/>
            <a:chExt cx="5181600" cy="4966970"/>
          </a:xfrm>
        </p:grpSpPr>
        <p:sp>
          <p:nvSpPr>
            <p:cNvPr id="8" name="object 8"/>
            <p:cNvSpPr/>
            <p:nvPr/>
          </p:nvSpPr>
          <p:spPr>
            <a:xfrm>
              <a:off x="708659" y="1214628"/>
              <a:ext cx="5181600" cy="4962525"/>
            </a:xfrm>
            <a:custGeom>
              <a:avLst/>
              <a:gdLst/>
              <a:ahLst/>
              <a:cxnLst/>
              <a:rect l="l" t="t" r="r" b="b"/>
              <a:pathLst>
                <a:path w="5181600" h="4962525">
                  <a:moveTo>
                    <a:pt x="5181600" y="0"/>
                  </a:moveTo>
                  <a:lnTo>
                    <a:pt x="0" y="0"/>
                  </a:lnTo>
                  <a:lnTo>
                    <a:pt x="0" y="4962144"/>
                  </a:lnTo>
                  <a:lnTo>
                    <a:pt x="5181600" y="4962144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08148" y="121615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578357" y="0"/>
                  </a:moveTo>
                  <a:lnTo>
                    <a:pt x="530925" y="1914"/>
                  </a:lnTo>
                  <a:lnTo>
                    <a:pt x="484548" y="7559"/>
                  </a:lnTo>
                  <a:lnTo>
                    <a:pt x="439376" y="16784"/>
                  </a:lnTo>
                  <a:lnTo>
                    <a:pt x="395557" y="29443"/>
                  </a:lnTo>
                  <a:lnTo>
                    <a:pt x="353240" y="45386"/>
                  </a:lnTo>
                  <a:lnTo>
                    <a:pt x="312575" y="64465"/>
                  </a:lnTo>
                  <a:lnTo>
                    <a:pt x="273709" y="86530"/>
                  </a:lnTo>
                  <a:lnTo>
                    <a:pt x="236793" y="111434"/>
                  </a:lnTo>
                  <a:lnTo>
                    <a:pt x="201974" y="139028"/>
                  </a:lnTo>
                  <a:lnTo>
                    <a:pt x="169402" y="169164"/>
                  </a:lnTo>
                  <a:lnTo>
                    <a:pt x="139225" y="201691"/>
                  </a:lnTo>
                  <a:lnTo>
                    <a:pt x="111593" y="236463"/>
                  </a:lnTo>
                  <a:lnTo>
                    <a:pt x="86654" y="273331"/>
                  </a:lnTo>
                  <a:lnTo>
                    <a:pt x="64557" y="312145"/>
                  </a:lnTo>
                  <a:lnTo>
                    <a:pt x="45452" y="352758"/>
                  </a:lnTo>
                  <a:lnTo>
                    <a:pt x="29486" y="395020"/>
                  </a:lnTo>
                  <a:lnTo>
                    <a:pt x="16809" y="438784"/>
                  </a:lnTo>
                  <a:lnTo>
                    <a:pt x="7570" y="483900"/>
                  </a:lnTo>
                  <a:lnTo>
                    <a:pt x="1917" y="530220"/>
                  </a:lnTo>
                  <a:lnTo>
                    <a:pt x="0" y="577596"/>
                  </a:lnTo>
                  <a:lnTo>
                    <a:pt x="1917" y="624971"/>
                  </a:lnTo>
                  <a:lnTo>
                    <a:pt x="7570" y="671291"/>
                  </a:lnTo>
                  <a:lnTo>
                    <a:pt x="16809" y="716407"/>
                  </a:lnTo>
                  <a:lnTo>
                    <a:pt x="29486" y="760171"/>
                  </a:lnTo>
                  <a:lnTo>
                    <a:pt x="45452" y="802433"/>
                  </a:lnTo>
                  <a:lnTo>
                    <a:pt x="64557" y="843046"/>
                  </a:lnTo>
                  <a:lnTo>
                    <a:pt x="86654" y="881860"/>
                  </a:lnTo>
                  <a:lnTo>
                    <a:pt x="111593" y="918728"/>
                  </a:lnTo>
                  <a:lnTo>
                    <a:pt x="139225" y="953500"/>
                  </a:lnTo>
                  <a:lnTo>
                    <a:pt x="169402" y="986027"/>
                  </a:lnTo>
                  <a:lnTo>
                    <a:pt x="201974" y="1016163"/>
                  </a:lnTo>
                  <a:lnTo>
                    <a:pt x="236793" y="1043757"/>
                  </a:lnTo>
                  <a:lnTo>
                    <a:pt x="273709" y="1068661"/>
                  </a:lnTo>
                  <a:lnTo>
                    <a:pt x="312575" y="1090726"/>
                  </a:lnTo>
                  <a:lnTo>
                    <a:pt x="353240" y="1109805"/>
                  </a:lnTo>
                  <a:lnTo>
                    <a:pt x="395557" y="1125748"/>
                  </a:lnTo>
                  <a:lnTo>
                    <a:pt x="439376" y="1138407"/>
                  </a:lnTo>
                  <a:lnTo>
                    <a:pt x="484548" y="1147632"/>
                  </a:lnTo>
                  <a:lnTo>
                    <a:pt x="530925" y="1153277"/>
                  </a:lnTo>
                  <a:lnTo>
                    <a:pt x="578357" y="1155192"/>
                  </a:lnTo>
                  <a:lnTo>
                    <a:pt x="625790" y="1153277"/>
                  </a:lnTo>
                  <a:lnTo>
                    <a:pt x="672167" y="1147632"/>
                  </a:lnTo>
                  <a:lnTo>
                    <a:pt x="717339" y="1138407"/>
                  </a:lnTo>
                  <a:lnTo>
                    <a:pt x="761158" y="1125748"/>
                  </a:lnTo>
                  <a:lnTo>
                    <a:pt x="803475" y="1109805"/>
                  </a:lnTo>
                  <a:lnTo>
                    <a:pt x="844140" y="1090726"/>
                  </a:lnTo>
                  <a:lnTo>
                    <a:pt x="883006" y="1068661"/>
                  </a:lnTo>
                  <a:lnTo>
                    <a:pt x="919922" y="1043757"/>
                  </a:lnTo>
                  <a:lnTo>
                    <a:pt x="954741" y="1016163"/>
                  </a:lnTo>
                  <a:lnTo>
                    <a:pt x="987313" y="986027"/>
                  </a:lnTo>
                  <a:lnTo>
                    <a:pt x="1017490" y="953500"/>
                  </a:lnTo>
                  <a:lnTo>
                    <a:pt x="1045122" y="918728"/>
                  </a:lnTo>
                  <a:lnTo>
                    <a:pt x="1070061" y="881860"/>
                  </a:lnTo>
                  <a:lnTo>
                    <a:pt x="1092158" y="843046"/>
                  </a:lnTo>
                  <a:lnTo>
                    <a:pt x="1111263" y="802433"/>
                  </a:lnTo>
                  <a:lnTo>
                    <a:pt x="1127229" y="760171"/>
                  </a:lnTo>
                  <a:lnTo>
                    <a:pt x="1139906" y="716407"/>
                  </a:lnTo>
                  <a:lnTo>
                    <a:pt x="1149145" y="671291"/>
                  </a:lnTo>
                  <a:lnTo>
                    <a:pt x="1154798" y="624971"/>
                  </a:lnTo>
                  <a:lnTo>
                    <a:pt x="1156715" y="577596"/>
                  </a:lnTo>
                  <a:lnTo>
                    <a:pt x="1154798" y="530220"/>
                  </a:lnTo>
                  <a:lnTo>
                    <a:pt x="1149145" y="483900"/>
                  </a:lnTo>
                  <a:lnTo>
                    <a:pt x="1139906" y="438784"/>
                  </a:lnTo>
                  <a:lnTo>
                    <a:pt x="1127229" y="395020"/>
                  </a:lnTo>
                  <a:lnTo>
                    <a:pt x="1111263" y="352758"/>
                  </a:lnTo>
                  <a:lnTo>
                    <a:pt x="1092158" y="312145"/>
                  </a:lnTo>
                  <a:lnTo>
                    <a:pt x="1070061" y="273331"/>
                  </a:lnTo>
                  <a:lnTo>
                    <a:pt x="1045122" y="236463"/>
                  </a:lnTo>
                  <a:lnTo>
                    <a:pt x="1017490" y="201691"/>
                  </a:lnTo>
                  <a:lnTo>
                    <a:pt x="987313" y="169164"/>
                  </a:lnTo>
                  <a:lnTo>
                    <a:pt x="954741" y="139028"/>
                  </a:lnTo>
                  <a:lnTo>
                    <a:pt x="919922" y="111434"/>
                  </a:lnTo>
                  <a:lnTo>
                    <a:pt x="883006" y="86530"/>
                  </a:lnTo>
                  <a:lnTo>
                    <a:pt x="844140" y="64465"/>
                  </a:lnTo>
                  <a:lnTo>
                    <a:pt x="803475" y="45386"/>
                  </a:lnTo>
                  <a:lnTo>
                    <a:pt x="761158" y="29443"/>
                  </a:lnTo>
                  <a:lnTo>
                    <a:pt x="717339" y="16784"/>
                  </a:lnTo>
                  <a:lnTo>
                    <a:pt x="672167" y="7559"/>
                  </a:lnTo>
                  <a:lnTo>
                    <a:pt x="625790" y="1914"/>
                  </a:lnTo>
                  <a:lnTo>
                    <a:pt x="578357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08148" y="121615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0" y="577596"/>
                  </a:moveTo>
                  <a:lnTo>
                    <a:pt x="1917" y="530220"/>
                  </a:lnTo>
                  <a:lnTo>
                    <a:pt x="7570" y="483900"/>
                  </a:lnTo>
                  <a:lnTo>
                    <a:pt x="16809" y="438784"/>
                  </a:lnTo>
                  <a:lnTo>
                    <a:pt x="29486" y="395020"/>
                  </a:lnTo>
                  <a:lnTo>
                    <a:pt x="45452" y="352758"/>
                  </a:lnTo>
                  <a:lnTo>
                    <a:pt x="64557" y="312145"/>
                  </a:lnTo>
                  <a:lnTo>
                    <a:pt x="86654" y="273331"/>
                  </a:lnTo>
                  <a:lnTo>
                    <a:pt x="111593" y="236463"/>
                  </a:lnTo>
                  <a:lnTo>
                    <a:pt x="139225" y="201691"/>
                  </a:lnTo>
                  <a:lnTo>
                    <a:pt x="169402" y="169164"/>
                  </a:lnTo>
                  <a:lnTo>
                    <a:pt x="201974" y="139028"/>
                  </a:lnTo>
                  <a:lnTo>
                    <a:pt x="236793" y="111434"/>
                  </a:lnTo>
                  <a:lnTo>
                    <a:pt x="273709" y="86530"/>
                  </a:lnTo>
                  <a:lnTo>
                    <a:pt x="312575" y="64465"/>
                  </a:lnTo>
                  <a:lnTo>
                    <a:pt x="353240" y="45386"/>
                  </a:lnTo>
                  <a:lnTo>
                    <a:pt x="395557" y="29443"/>
                  </a:lnTo>
                  <a:lnTo>
                    <a:pt x="439376" y="16784"/>
                  </a:lnTo>
                  <a:lnTo>
                    <a:pt x="484548" y="7559"/>
                  </a:lnTo>
                  <a:lnTo>
                    <a:pt x="530925" y="1914"/>
                  </a:lnTo>
                  <a:lnTo>
                    <a:pt x="578357" y="0"/>
                  </a:lnTo>
                  <a:lnTo>
                    <a:pt x="625790" y="1914"/>
                  </a:lnTo>
                  <a:lnTo>
                    <a:pt x="672167" y="7559"/>
                  </a:lnTo>
                  <a:lnTo>
                    <a:pt x="717339" y="16784"/>
                  </a:lnTo>
                  <a:lnTo>
                    <a:pt x="761158" y="29443"/>
                  </a:lnTo>
                  <a:lnTo>
                    <a:pt x="803475" y="45386"/>
                  </a:lnTo>
                  <a:lnTo>
                    <a:pt x="844140" y="64465"/>
                  </a:lnTo>
                  <a:lnTo>
                    <a:pt x="883006" y="86530"/>
                  </a:lnTo>
                  <a:lnTo>
                    <a:pt x="919922" y="111434"/>
                  </a:lnTo>
                  <a:lnTo>
                    <a:pt x="954741" y="139028"/>
                  </a:lnTo>
                  <a:lnTo>
                    <a:pt x="987313" y="169164"/>
                  </a:lnTo>
                  <a:lnTo>
                    <a:pt x="1017490" y="201691"/>
                  </a:lnTo>
                  <a:lnTo>
                    <a:pt x="1045122" y="236463"/>
                  </a:lnTo>
                  <a:lnTo>
                    <a:pt x="1070061" y="273331"/>
                  </a:lnTo>
                  <a:lnTo>
                    <a:pt x="1092158" y="312145"/>
                  </a:lnTo>
                  <a:lnTo>
                    <a:pt x="1111263" y="352758"/>
                  </a:lnTo>
                  <a:lnTo>
                    <a:pt x="1127229" y="395020"/>
                  </a:lnTo>
                  <a:lnTo>
                    <a:pt x="1139906" y="438784"/>
                  </a:lnTo>
                  <a:lnTo>
                    <a:pt x="1149145" y="483900"/>
                  </a:lnTo>
                  <a:lnTo>
                    <a:pt x="1154798" y="530220"/>
                  </a:lnTo>
                  <a:lnTo>
                    <a:pt x="1156715" y="577596"/>
                  </a:lnTo>
                  <a:lnTo>
                    <a:pt x="1154798" y="624971"/>
                  </a:lnTo>
                  <a:lnTo>
                    <a:pt x="1149145" y="671291"/>
                  </a:lnTo>
                  <a:lnTo>
                    <a:pt x="1139906" y="716407"/>
                  </a:lnTo>
                  <a:lnTo>
                    <a:pt x="1127229" y="760171"/>
                  </a:lnTo>
                  <a:lnTo>
                    <a:pt x="1111263" y="802433"/>
                  </a:lnTo>
                  <a:lnTo>
                    <a:pt x="1092158" y="843046"/>
                  </a:lnTo>
                  <a:lnTo>
                    <a:pt x="1070061" y="881860"/>
                  </a:lnTo>
                  <a:lnTo>
                    <a:pt x="1045122" y="918728"/>
                  </a:lnTo>
                  <a:lnTo>
                    <a:pt x="1017490" y="953500"/>
                  </a:lnTo>
                  <a:lnTo>
                    <a:pt x="987313" y="986027"/>
                  </a:lnTo>
                  <a:lnTo>
                    <a:pt x="954741" y="1016163"/>
                  </a:lnTo>
                  <a:lnTo>
                    <a:pt x="919922" y="1043757"/>
                  </a:lnTo>
                  <a:lnTo>
                    <a:pt x="883006" y="1068661"/>
                  </a:lnTo>
                  <a:lnTo>
                    <a:pt x="844140" y="1090726"/>
                  </a:lnTo>
                  <a:lnTo>
                    <a:pt x="803475" y="1109805"/>
                  </a:lnTo>
                  <a:lnTo>
                    <a:pt x="761158" y="1125748"/>
                  </a:lnTo>
                  <a:lnTo>
                    <a:pt x="717339" y="1138407"/>
                  </a:lnTo>
                  <a:lnTo>
                    <a:pt x="672167" y="1147632"/>
                  </a:lnTo>
                  <a:lnTo>
                    <a:pt x="625790" y="1153277"/>
                  </a:lnTo>
                  <a:lnTo>
                    <a:pt x="578357" y="1155192"/>
                  </a:lnTo>
                  <a:lnTo>
                    <a:pt x="530925" y="1153277"/>
                  </a:lnTo>
                  <a:lnTo>
                    <a:pt x="484548" y="1147632"/>
                  </a:lnTo>
                  <a:lnTo>
                    <a:pt x="439376" y="1138407"/>
                  </a:lnTo>
                  <a:lnTo>
                    <a:pt x="395557" y="1125748"/>
                  </a:lnTo>
                  <a:lnTo>
                    <a:pt x="353240" y="1109805"/>
                  </a:lnTo>
                  <a:lnTo>
                    <a:pt x="312575" y="1090726"/>
                  </a:lnTo>
                  <a:lnTo>
                    <a:pt x="273709" y="1068661"/>
                  </a:lnTo>
                  <a:lnTo>
                    <a:pt x="236793" y="1043757"/>
                  </a:lnTo>
                  <a:lnTo>
                    <a:pt x="201974" y="1016163"/>
                  </a:lnTo>
                  <a:lnTo>
                    <a:pt x="169402" y="986027"/>
                  </a:lnTo>
                  <a:lnTo>
                    <a:pt x="139225" y="953500"/>
                  </a:lnTo>
                  <a:lnTo>
                    <a:pt x="111593" y="918728"/>
                  </a:lnTo>
                  <a:lnTo>
                    <a:pt x="86654" y="881860"/>
                  </a:lnTo>
                  <a:lnTo>
                    <a:pt x="64557" y="843046"/>
                  </a:lnTo>
                  <a:lnTo>
                    <a:pt x="45452" y="802433"/>
                  </a:lnTo>
                  <a:lnTo>
                    <a:pt x="29486" y="760171"/>
                  </a:lnTo>
                  <a:lnTo>
                    <a:pt x="16809" y="716407"/>
                  </a:lnTo>
                  <a:lnTo>
                    <a:pt x="7570" y="671291"/>
                  </a:lnTo>
                  <a:lnTo>
                    <a:pt x="1917" y="624971"/>
                  </a:lnTo>
                  <a:lnTo>
                    <a:pt x="0" y="57759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27857" y="1458213"/>
            <a:ext cx="730885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5080" algn="ctr">
              <a:lnSpc>
                <a:spcPts val="154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кла</a:t>
            </a:r>
            <a:r>
              <a:rPr sz="1400" spc="-20" dirty="0">
                <a:latin typeface="Calibri"/>
                <a:cs typeface="Calibri"/>
              </a:rPr>
              <a:t>с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ный  </a:t>
            </a:r>
            <a:r>
              <a:rPr sz="1400" spc="-2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-30" dirty="0">
                <a:latin typeface="Calibri"/>
                <a:cs typeface="Calibri"/>
              </a:rPr>
              <a:t>к</a:t>
            </a:r>
            <a:r>
              <a:rPr sz="1400" spc="-5" dirty="0">
                <a:latin typeface="Calibri"/>
                <a:cs typeface="Calibri"/>
              </a:rPr>
              <a:t>ов</a:t>
            </a:r>
            <a:r>
              <a:rPr sz="1400" spc="-30" dirty="0">
                <a:latin typeface="Calibri"/>
                <a:cs typeface="Calibri"/>
              </a:rPr>
              <a:t>о</a:t>
            </a:r>
            <a:r>
              <a:rPr sz="1400" spc="-5" dirty="0">
                <a:latin typeface="Calibri"/>
                <a:cs typeface="Calibri"/>
              </a:rPr>
              <a:t>ди  </a:t>
            </a:r>
            <a:r>
              <a:rPr sz="1400" spc="-15" dirty="0">
                <a:latin typeface="Calibri"/>
                <a:cs typeface="Calibri"/>
              </a:rPr>
              <a:t>тель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874642" y="1964182"/>
            <a:ext cx="1572895" cy="1168400"/>
            <a:chOff x="3874642" y="1964182"/>
            <a:chExt cx="1572895" cy="1168400"/>
          </a:xfrm>
        </p:grpSpPr>
        <p:sp>
          <p:nvSpPr>
            <p:cNvPr id="13" name="object 13"/>
            <p:cNvSpPr/>
            <p:nvPr/>
          </p:nvSpPr>
          <p:spPr>
            <a:xfrm>
              <a:off x="3874642" y="1991106"/>
              <a:ext cx="333375" cy="352425"/>
            </a:xfrm>
            <a:custGeom>
              <a:avLst/>
              <a:gdLst/>
              <a:ahLst/>
              <a:cxnLst/>
              <a:rect l="l" t="t" r="r" b="b"/>
              <a:pathLst>
                <a:path w="333375" h="352425">
                  <a:moveTo>
                    <a:pt x="275971" y="0"/>
                  </a:moveTo>
                  <a:lnTo>
                    <a:pt x="242316" y="70485"/>
                  </a:lnTo>
                  <a:lnTo>
                    <a:pt x="101092" y="2921"/>
                  </a:lnTo>
                  <a:lnTo>
                    <a:pt x="0" y="214122"/>
                  </a:lnTo>
                  <a:lnTo>
                    <a:pt x="141224" y="281686"/>
                  </a:lnTo>
                  <a:lnTo>
                    <a:pt x="107569" y="352044"/>
                  </a:lnTo>
                  <a:lnTo>
                    <a:pt x="332994" y="243586"/>
                  </a:lnTo>
                  <a:lnTo>
                    <a:pt x="275971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83963" y="197053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578358" y="0"/>
                  </a:moveTo>
                  <a:lnTo>
                    <a:pt x="530925" y="1914"/>
                  </a:lnTo>
                  <a:lnTo>
                    <a:pt x="484548" y="7559"/>
                  </a:lnTo>
                  <a:lnTo>
                    <a:pt x="439376" y="16784"/>
                  </a:lnTo>
                  <a:lnTo>
                    <a:pt x="395557" y="29443"/>
                  </a:lnTo>
                  <a:lnTo>
                    <a:pt x="353240" y="45386"/>
                  </a:lnTo>
                  <a:lnTo>
                    <a:pt x="312575" y="64465"/>
                  </a:lnTo>
                  <a:lnTo>
                    <a:pt x="273709" y="86530"/>
                  </a:lnTo>
                  <a:lnTo>
                    <a:pt x="236793" y="111434"/>
                  </a:lnTo>
                  <a:lnTo>
                    <a:pt x="201974" y="139028"/>
                  </a:lnTo>
                  <a:lnTo>
                    <a:pt x="169402" y="169164"/>
                  </a:lnTo>
                  <a:lnTo>
                    <a:pt x="139225" y="201691"/>
                  </a:lnTo>
                  <a:lnTo>
                    <a:pt x="111593" y="236463"/>
                  </a:lnTo>
                  <a:lnTo>
                    <a:pt x="86654" y="273331"/>
                  </a:lnTo>
                  <a:lnTo>
                    <a:pt x="64557" y="312145"/>
                  </a:lnTo>
                  <a:lnTo>
                    <a:pt x="45452" y="352758"/>
                  </a:lnTo>
                  <a:lnTo>
                    <a:pt x="29486" y="395020"/>
                  </a:lnTo>
                  <a:lnTo>
                    <a:pt x="16809" y="438784"/>
                  </a:lnTo>
                  <a:lnTo>
                    <a:pt x="7570" y="483900"/>
                  </a:lnTo>
                  <a:lnTo>
                    <a:pt x="1917" y="530220"/>
                  </a:lnTo>
                  <a:lnTo>
                    <a:pt x="0" y="577595"/>
                  </a:lnTo>
                  <a:lnTo>
                    <a:pt x="1917" y="624971"/>
                  </a:lnTo>
                  <a:lnTo>
                    <a:pt x="7570" y="671291"/>
                  </a:lnTo>
                  <a:lnTo>
                    <a:pt x="16809" y="716407"/>
                  </a:lnTo>
                  <a:lnTo>
                    <a:pt x="29486" y="760171"/>
                  </a:lnTo>
                  <a:lnTo>
                    <a:pt x="45452" y="802433"/>
                  </a:lnTo>
                  <a:lnTo>
                    <a:pt x="64557" y="843046"/>
                  </a:lnTo>
                  <a:lnTo>
                    <a:pt x="86654" y="881860"/>
                  </a:lnTo>
                  <a:lnTo>
                    <a:pt x="111593" y="918728"/>
                  </a:lnTo>
                  <a:lnTo>
                    <a:pt x="139225" y="953500"/>
                  </a:lnTo>
                  <a:lnTo>
                    <a:pt x="169402" y="986027"/>
                  </a:lnTo>
                  <a:lnTo>
                    <a:pt x="201974" y="1016163"/>
                  </a:lnTo>
                  <a:lnTo>
                    <a:pt x="236793" y="1043757"/>
                  </a:lnTo>
                  <a:lnTo>
                    <a:pt x="273709" y="1068661"/>
                  </a:lnTo>
                  <a:lnTo>
                    <a:pt x="312575" y="1090726"/>
                  </a:lnTo>
                  <a:lnTo>
                    <a:pt x="353240" y="1109805"/>
                  </a:lnTo>
                  <a:lnTo>
                    <a:pt x="395557" y="1125748"/>
                  </a:lnTo>
                  <a:lnTo>
                    <a:pt x="439376" y="1138407"/>
                  </a:lnTo>
                  <a:lnTo>
                    <a:pt x="484548" y="1147632"/>
                  </a:lnTo>
                  <a:lnTo>
                    <a:pt x="530925" y="1153277"/>
                  </a:lnTo>
                  <a:lnTo>
                    <a:pt x="578358" y="1155191"/>
                  </a:lnTo>
                  <a:lnTo>
                    <a:pt x="625790" y="1153277"/>
                  </a:lnTo>
                  <a:lnTo>
                    <a:pt x="672167" y="1147632"/>
                  </a:lnTo>
                  <a:lnTo>
                    <a:pt x="717339" y="1138407"/>
                  </a:lnTo>
                  <a:lnTo>
                    <a:pt x="761158" y="1125748"/>
                  </a:lnTo>
                  <a:lnTo>
                    <a:pt x="803475" y="1109805"/>
                  </a:lnTo>
                  <a:lnTo>
                    <a:pt x="844140" y="1090726"/>
                  </a:lnTo>
                  <a:lnTo>
                    <a:pt x="883006" y="1068661"/>
                  </a:lnTo>
                  <a:lnTo>
                    <a:pt x="919922" y="1043757"/>
                  </a:lnTo>
                  <a:lnTo>
                    <a:pt x="954741" y="1016163"/>
                  </a:lnTo>
                  <a:lnTo>
                    <a:pt x="987313" y="986027"/>
                  </a:lnTo>
                  <a:lnTo>
                    <a:pt x="1017490" y="953500"/>
                  </a:lnTo>
                  <a:lnTo>
                    <a:pt x="1045122" y="918728"/>
                  </a:lnTo>
                  <a:lnTo>
                    <a:pt x="1070061" y="881860"/>
                  </a:lnTo>
                  <a:lnTo>
                    <a:pt x="1092158" y="843046"/>
                  </a:lnTo>
                  <a:lnTo>
                    <a:pt x="1111263" y="802433"/>
                  </a:lnTo>
                  <a:lnTo>
                    <a:pt x="1127229" y="760171"/>
                  </a:lnTo>
                  <a:lnTo>
                    <a:pt x="1139906" y="716407"/>
                  </a:lnTo>
                  <a:lnTo>
                    <a:pt x="1149145" y="671291"/>
                  </a:lnTo>
                  <a:lnTo>
                    <a:pt x="1154798" y="624971"/>
                  </a:lnTo>
                  <a:lnTo>
                    <a:pt x="1156715" y="577595"/>
                  </a:lnTo>
                  <a:lnTo>
                    <a:pt x="1154798" y="530220"/>
                  </a:lnTo>
                  <a:lnTo>
                    <a:pt x="1149145" y="483900"/>
                  </a:lnTo>
                  <a:lnTo>
                    <a:pt x="1139906" y="438784"/>
                  </a:lnTo>
                  <a:lnTo>
                    <a:pt x="1127229" y="395020"/>
                  </a:lnTo>
                  <a:lnTo>
                    <a:pt x="1111263" y="352758"/>
                  </a:lnTo>
                  <a:lnTo>
                    <a:pt x="1092158" y="312145"/>
                  </a:lnTo>
                  <a:lnTo>
                    <a:pt x="1070061" y="273331"/>
                  </a:lnTo>
                  <a:lnTo>
                    <a:pt x="1045122" y="236463"/>
                  </a:lnTo>
                  <a:lnTo>
                    <a:pt x="1017490" y="201691"/>
                  </a:lnTo>
                  <a:lnTo>
                    <a:pt x="987313" y="169164"/>
                  </a:lnTo>
                  <a:lnTo>
                    <a:pt x="954741" y="139028"/>
                  </a:lnTo>
                  <a:lnTo>
                    <a:pt x="919922" y="111434"/>
                  </a:lnTo>
                  <a:lnTo>
                    <a:pt x="883006" y="86530"/>
                  </a:lnTo>
                  <a:lnTo>
                    <a:pt x="844140" y="64465"/>
                  </a:lnTo>
                  <a:lnTo>
                    <a:pt x="803475" y="45386"/>
                  </a:lnTo>
                  <a:lnTo>
                    <a:pt x="761158" y="29443"/>
                  </a:lnTo>
                  <a:lnTo>
                    <a:pt x="717339" y="16784"/>
                  </a:lnTo>
                  <a:lnTo>
                    <a:pt x="672167" y="7559"/>
                  </a:lnTo>
                  <a:lnTo>
                    <a:pt x="625790" y="1914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83963" y="197053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0" y="577595"/>
                  </a:moveTo>
                  <a:lnTo>
                    <a:pt x="1917" y="530220"/>
                  </a:lnTo>
                  <a:lnTo>
                    <a:pt x="7570" y="483900"/>
                  </a:lnTo>
                  <a:lnTo>
                    <a:pt x="16809" y="438784"/>
                  </a:lnTo>
                  <a:lnTo>
                    <a:pt x="29486" y="395020"/>
                  </a:lnTo>
                  <a:lnTo>
                    <a:pt x="45452" y="352758"/>
                  </a:lnTo>
                  <a:lnTo>
                    <a:pt x="64557" y="312145"/>
                  </a:lnTo>
                  <a:lnTo>
                    <a:pt x="86654" y="273331"/>
                  </a:lnTo>
                  <a:lnTo>
                    <a:pt x="111593" y="236463"/>
                  </a:lnTo>
                  <a:lnTo>
                    <a:pt x="139225" y="201691"/>
                  </a:lnTo>
                  <a:lnTo>
                    <a:pt x="169402" y="169164"/>
                  </a:lnTo>
                  <a:lnTo>
                    <a:pt x="201974" y="139028"/>
                  </a:lnTo>
                  <a:lnTo>
                    <a:pt x="236793" y="111434"/>
                  </a:lnTo>
                  <a:lnTo>
                    <a:pt x="273709" y="86530"/>
                  </a:lnTo>
                  <a:lnTo>
                    <a:pt x="312575" y="64465"/>
                  </a:lnTo>
                  <a:lnTo>
                    <a:pt x="353240" y="45386"/>
                  </a:lnTo>
                  <a:lnTo>
                    <a:pt x="395557" y="29443"/>
                  </a:lnTo>
                  <a:lnTo>
                    <a:pt x="439376" y="16784"/>
                  </a:lnTo>
                  <a:lnTo>
                    <a:pt x="484548" y="7559"/>
                  </a:lnTo>
                  <a:lnTo>
                    <a:pt x="530925" y="1914"/>
                  </a:lnTo>
                  <a:lnTo>
                    <a:pt x="578358" y="0"/>
                  </a:lnTo>
                  <a:lnTo>
                    <a:pt x="625790" y="1914"/>
                  </a:lnTo>
                  <a:lnTo>
                    <a:pt x="672167" y="7559"/>
                  </a:lnTo>
                  <a:lnTo>
                    <a:pt x="717339" y="16784"/>
                  </a:lnTo>
                  <a:lnTo>
                    <a:pt x="761158" y="29443"/>
                  </a:lnTo>
                  <a:lnTo>
                    <a:pt x="803475" y="45386"/>
                  </a:lnTo>
                  <a:lnTo>
                    <a:pt x="844140" y="64465"/>
                  </a:lnTo>
                  <a:lnTo>
                    <a:pt x="883006" y="86530"/>
                  </a:lnTo>
                  <a:lnTo>
                    <a:pt x="919922" y="111434"/>
                  </a:lnTo>
                  <a:lnTo>
                    <a:pt x="954741" y="139028"/>
                  </a:lnTo>
                  <a:lnTo>
                    <a:pt x="987313" y="169164"/>
                  </a:lnTo>
                  <a:lnTo>
                    <a:pt x="1017490" y="201691"/>
                  </a:lnTo>
                  <a:lnTo>
                    <a:pt x="1045122" y="236463"/>
                  </a:lnTo>
                  <a:lnTo>
                    <a:pt x="1070061" y="273331"/>
                  </a:lnTo>
                  <a:lnTo>
                    <a:pt x="1092158" y="312145"/>
                  </a:lnTo>
                  <a:lnTo>
                    <a:pt x="1111263" y="352758"/>
                  </a:lnTo>
                  <a:lnTo>
                    <a:pt x="1127229" y="395020"/>
                  </a:lnTo>
                  <a:lnTo>
                    <a:pt x="1139906" y="438784"/>
                  </a:lnTo>
                  <a:lnTo>
                    <a:pt x="1149145" y="483900"/>
                  </a:lnTo>
                  <a:lnTo>
                    <a:pt x="1154798" y="530220"/>
                  </a:lnTo>
                  <a:lnTo>
                    <a:pt x="1156715" y="577595"/>
                  </a:lnTo>
                  <a:lnTo>
                    <a:pt x="1154798" y="624971"/>
                  </a:lnTo>
                  <a:lnTo>
                    <a:pt x="1149145" y="671291"/>
                  </a:lnTo>
                  <a:lnTo>
                    <a:pt x="1139906" y="716407"/>
                  </a:lnTo>
                  <a:lnTo>
                    <a:pt x="1127229" y="760171"/>
                  </a:lnTo>
                  <a:lnTo>
                    <a:pt x="1111263" y="802433"/>
                  </a:lnTo>
                  <a:lnTo>
                    <a:pt x="1092158" y="843046"/>
                  </a:lnTo>
                  <a:lnTo>
                    <a:pt x="1070061" y="881860"/>
                  </a:lnTo>
                  <a:lnTo>
                    <a:pt x="1045122" y="918728"/>
                  </a:lnTo>
                  <a:lnTo>
                    <a:pt x="1017490" y="953500"/>
                  </a:lnTo>
                  <a:lnTo>
                    <a:pt x="987313" y="986027"/>
                  </a:lnTo>
                  <a:lnTo>
                    <a:pt x="954741" y="1016163"/>
                  </a:lnTo>
                  <a:lnTo>
                    <a:pt x="919922" y="1043757"/>
                  </a:lnTo>
                  <a:lnTo>
                    <a:pt x="883006" y="1068661"/>
                  </a:lnTo>
                  <a:lnTo>
                    <a:pt x="844140" y="1090726"/>
                  </a:lnTo>
                  <a:lnTo>
                    <a:pt x="803475" y="1109805"/>
                  </a:lnTo>
                  <a:lnTo>
                    <a:pt x="761158" y="1125748"/>
                  </a:lnTo>
                  <a:lnTo>
                    <a:pt x="717339" y="1138407"/>
                  </a:lnTo>
                  <a:lnTo>
                    <a:pt x="672167" y="1147632"/>
                  </a:lnTo>
                  <a:lnTo>
                    <a:pt x="625790" y="1153277"/>
                  </a:lnTo>
                  <a:lnTo>
                    <a:pt x="578358" y="1155191"/>
                  </a:lnTo>
                  <a:lnTo>
                    <a:pt x="530925" y="1153277"/>
                  </a:lnTo>
                  <a:lnTo>
                    <a:pt x="484548" y="1147632"/>
                  </a:lnTo>
                  <a:lnTo>
                    <a:pt x="439376" y="1138407"/>
                  </a:lnTo>
                  <a:lnTo>
                    <a:pt x="395557" y="1125748"/>
                  </a:lnTo>
                  <a:lnTo>
                    <a:pt x="353240" y="1109805"/>
                  </a:lnTo>
                  <a:lnTo>
                    <a:pt x="312575" y="1090726"/>
                  </a:lnTo>
                  <a:lnTo>
                    <a:pt x="273709" y="1068661"/>
                  </a:lnTo>
                  <a:lnTo>
                    <a:pt x="236793" y="1043757"/>
                  </a:lnTo>
                  <a:lnTo>
                    <a:pt x="201974" y="1016163"/>
                  </a:lnTo>
                  <a:lnTo>
                    <a:pt x="169402" y="986027"/>
                  </a:lnTo>
                  <a:lnTo>
                    <a:pt x="139225" y="953500"/>
                  </a:lnTo>
                  <a:lnTo>
                    <a:pt x="111593" y="918728"/>
                  </a:lnTo>
                  <a:lnTo>
                    <a:pt x="86654" y="881860"/>
                  </a:lnTo>
                  <a:lnTo>
                    <a:pt x="64557" y="843046"/>
                  </a:lnTo>
                  <a:lnTo>
                    <a:pt x="45452" y="802433"/>
                  </a:lnTo>
                  <a:lnTo>
                    <a:pt x="29486" y="760171"/>
                  </a:lnTo>
                  <a:lnTo>
                    <a:pt x="16809" y="716407"/>
                  </a:lnTo>
                  <a:lnTo>
                    <a:pt x="7570" y="671291"/>
                  </a:lnTo>
                  <a:lnTo>
                    <a:pt x="1917" y="624971"/>
                  </a:lnTo>
                  <a:lnTo>
                    <a:pt x="0" y="5775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568063" y="2212339"/>
            <a:ext cx="60071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85090" marR="5080" indent="-85725">
              <a:lnSpc>
                <a:spcPts val="154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учи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-5" dirty="0">
                <a:latin typeface="Calibri"/>
                <a:cs typeface="Calibri"/>
              </a:rPr>
              <a:t>ль  проф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труда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64709" y="3209798"/>
            <a:ext cx="1168400" cy="1614170"/>
            <a:chOff x="4664709" y="3209798"/>
            <a:chExt cx="1168400" cy="1614170"/>
          </a:xfrm>
        </p:grpSpPr>
        <p:sp>
          <p:nvSpPr>
            <p:cNvPr id="18" name="object 18"/>
            <p:cNvSpPr/>
            <p:nvPr/>
          </p:nvSpPr>
          <p:spPr>
            <a:xfrm>
              <a:off x="4863210" y="3209798"/>
              <a:ext cx="381000" cy="325755"/>
            </a:xfrm>
            <a:custGeom>
              <a:avLst/>
              <a:gdLst/>
              <a:ahLst/>
              <a:cxnLst/>
              <a:rect l="l" t="t" r="r" b="b"/>
              <a:pathLst>
                <a:path w="381000" h="325754">
                  <a:moveTo>
                    <a:pt x="270255" y="0"/>
                  </a:moveTo>
                  <a:lnTo>
                    <a:pt x="41910" y="52069"/>
                  </a:lnTo>
                  <a:lnTo>
                    <a:pt x="76073" y="201675"/>
                  </a:lnTo>
                  <a:lnTo>
                    <a:pt x="0" y="219075"/>
                  </a:lnTo>
                  <a:lnTo>
                    <a:pt x="224409" y="325247"/>
                  </a:lnTo>
                  <a:lnTo>
                    <a:pt x="380491" y="132206"/>
                  </a:lnTo>
                  <a:lnTo>
                    <a:pt x="304291" y="149605"/>
                  </a:lnTo>
                  <a:lnTo>
                    <a:pt x="270255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71059" y="3662172"/>
              <a:ext cx="1155700" cy="1155700"/>
            </a:xfrm>
            <a:custGeom>
              <a:avLst/>
              <a:gdLst/>
              <a:ahLst/>
              <a:cxnLst/>
              <a:rect l="l" t="t" r="r" b="b"/>
              <a:pathLst>
                <a:path w="1155700" h="1155700">
                  <a:moveTo>
                    <a:pt x="577595" y="0"/>
                  </a:moveTo>
                  <a:lnTo>
                    <a:pt x="530220" y="1914"/>
                  </a:lnTo>
                  <a:lnTo>
                    <a:pt x="483900" y="7559"/>
                  </a:lnTo>
                  <a:lnTo>
                    <a:pt x="438784" y="16784"/>
                  </a:lnTo>
                  <a:lnTo>
                    <a:pt x="395020" y="29443"/>
                  </a:lnTo>
                  <a:lnTo>
                    <a:pt x="352758" y="45386"/>
                  </a:lnTo>
                  <a:lnTo>
                    <a:pt x="312145" y="64465"/>
                  </a:lnTo>
                  <a:lnTo>
                    <a:pt x="273331" y="86530"/>
                  </a:lnTo>
                  <a:lnTo>
                    <a:pt x="236463" y="111434"/>
                  </a:lnTo>
                  <a:lnTo>
                    <a:pt x="201691" y="139028"/>
                  </a:lnTo>
                  <a:lnTo>
                    <a:pt x="169164" y="169163"/>
                  </a:lnTo>
                  <a:lnTo>
                    <a:pt x="139028" y="201691"/>
                  </a:lnTo>
                  <a:lnTo>
                    <a:pt x="111434" y="236463"/>
                  </a:lnTo>
                  <a:lnTo>
                    <a:pt x="86530" y="273331"/>
                  </a:lnTo>
                  <a:lnTo>
                    <a:pt x="64465" y="312145"/>
                  </a:lnTo>
                  <a:lnTo>
                    <a:pt x="45386" y="352758"/>
                  </a:lnTo>
                  <a:lnTo>
                    <a:pt x="29443" y="395020"/>
                  </a:lnTo>
                  <a:lnTo>
                    <a:pt x="16784" y="438784"/>
                  </a:lnTo>
                  <a:lnTo>
                    <a:pt x="7559" y="483900"/>
                  </a:lnTo>
                  <a:lnTo>
                    <a:pt x="1914" y="530220"/>
                  </a:lnTo>
                  <a:lnTo>
                    <a:pt x="0" y="577595"/>
                  </a:lnTo>
                  <a:lnTo>
                    <a:pt x="1914" y="624971"/>
                  </a:lnTo>
                  <a:lnTo>
                    <a:pt x="7559" y="671291"/>
                  </a:lnTo>
                  <a:lnTo>
                    <a:pt x="16784" y="716407"/>
                  </a:lnTo>
                  <a:lnTo>
                    <a:pt x="29443" y="760171"/>
                  </a:lnTo>
                  <a:lnTo>
                    <a:pt x="45386" y="802433"/>
                  </a:lnTo>
                  <a:lnTo>
                    <a:pt x="64465" y="843046"/>
                  </a:lnTo>
                  <a:lnTo>
                    <a:pt x="86530" y="881860"/>
                  </a:lnTo>
                  <a:lnTo>
                    <a:pt x="111434" y="918728"/>
                  </a:lnTo>
                  <a:lnTo>
                    <a:pt x="139028" y="953500"/>
                  </a:lnTo>
                  <a:lnTo>
                    <a:pt x="169164" y="986028"/>
                  </a:lnTo>
                  <a:lnTo>
                    <a:pt x="201691" y="1016163"/>
                  </a:lnTo>
                  <a:lnTo>
                    <a:pt x="236463" y="1043757"/>
                  </a:lnTo>
                  <a:lnTo>
                    <a:pt x="273331" y="1068661"/>
                  </a:lnTo>
                  <a:lnTo>
                    <a:pt x="312145" y="1090726"/>
                  </a:lnTo>
                  <a:lnTo>
                    <a:pt x="352758" y="1109805"/>
                  </a:lnTo>
                  <a:lnTo>
                    <a:pt x="395020" y="1125748"/>
                  </a:lnTo>
                  <a:lnTo>
                    <a:pt x="438784" y="1138407"/>
                  </a:lnTo>
                  <a:lnTo>
                    <a:pt x="483900" y="1147632"/>
                  </a:lnTo>
                  <a:lnTo>
                    <a:pt x="530220" y="1153277"/>
                  </a:lnTo>
                  <a:lnTo>
                    <a:pt x="577595" y="1155191"/>
                  </a:lnTo>
                  <a:lnTo>
                    <a:pt x="624971" y="1153277"/>
                  </a:lnTo>
                  <a:lnTo>
                    <a:pt x="671291" y="1147632"/>
                  </a:lnTo>
                  <a:lnTo>
                    <a:pt x="716407" y="1138407"/>
                  </a:lnTo>
                  <a:lnTo>
                    <a:pt x="760171" y="1125748"/>
                  </a:lnTo>
                  <a:lnTo>
                    <a:pt x="802433" y="1109805"/>
                  </a:lnTo>
                  <a:lnTo>
                    <a:pt x="843046" y="1090726"/>
                  </a:lnTo>
                  <a:lnTo>
                    <a:pt x="881860" y="1068661"/>
                  </a:lnTo>
                  <a:lnTo>
                    <a:pt x="918728" y="1043757"/>
                  </a:lnTo>
                  <a:lnTo>
                    <a:pt x="953500" y="1016163"/>
                  </a:lnTo>
                  <a:lnTo>
                    <a:pt x="986027" y="986028"/>
                  </a:lnTo>
                  <a:lnTo>
                    <a:pt x="1016163" y="953500"/>
                  </a:lnTo>
                  <a:lnTo>
                    <a:pt x="1043757" y="918728"/>
                  </a:lnTo>
                  <a:lnTo>
                    <a:pt x="1068661" y="881860"/>
                  </a:lnTo>
                  <a:lnTo>
                    <a:pt x="1090726" y="843046"/>
                  </a:lnTo>
                  <a:lnTo>
                    <a:pt x="1109805" y="802433"/>
                  </a:lnTo>
                  <a:lnTo>
                    <a:pt x="1125748" y="760171"/>
                  </a:lnTo>
                  <a:lnTo>
                    <a:pt x="1138407" y="716407"/>
                  </a:lnTo>
                  <a:lnTo>
                    <a:pt x="1147632" y="671291"/>
                  </a:lnTo>
                  <a:lnTo>
                    <a:pt x="1153277" y="624971"/>
                  </a:lnTo>
                  <a:lnTo>
                    <a:pt x="1155191" y="577595"/>
                  </a:lnTo>
                  <a:lnTo>
                    <a:pt x="1153277" y="530220"/>
                  </a:lnTo>
                  <a:lnTo>
                    <a:pt x="1147632" y="483900"/>
                  </a:lnTo>
                  <a:lnTo>
                    <a:pt x="1138407" y="438784"/>
                  </a:lnTo>
                  <a:lnTo>
                    <a:pt x="1125748" y="395020"/>
                  </a:lnTo>
                  <a:lnTo>
                    <a:pt x="1109805" y="352758"/>
                  </a:lnTo>
                  <a:lnTo>
                    <a:pt x="1090726" y="312145"/>
                  </a:lnTo>
                  <a:lnTo>
                    <a:pt x="1068661" y="273331"/>
                  </a:lnTo>
                  <a:lnTo>
                    <a:pt x="1043757" y="236463"/>
                  </a:lnTo>
                  <a:lnTo>
                    <a:pt x="1016163" y="201691"/>
                  </a:lnTo>
                  <a:lnTo>
                    <a:pt x="986027" y="169163"/>
                  </a:lnTo>
                  <a:lnTo>
                    <a:pt x="953500" y="139028"/>
                  </a:lnTo>
                  <a:lnTo>
                    <a:pt x="918728" y="111434"/>
                  </a:lnTo>
                  <a:lnTo>
                    <a:pt x="881860" y="86530"/>
                  </a:lnTo>
                  <a:lnTo>
                    <a:pt x="843046" y="64465"/>
                  </a:lnTo>
                  <a:lnTo>
                    <a:pt x="802433" y="45386"/>
                  </a:lnTo>
                  <a:lnTo>
                    <a:pt x="760171" y="29443"/>
                  </a:lnTo>
                  <a:lnTo>
                    <a:pt x="716407" y="16784"/>
                  </a:lnTo>
                  <a:lnTo>
                    <a:pt x="671291" y="7559"/>
                  </a:lnTo>
                  <a:lnTo>
                    <a:pt x="624971" y="1914"/>
                  </a:lnTo>
                  <a:lnTo>
                    <a:pt x="577595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71059" y="3662172"/>
              <a:ext cx="1155700" cy="1155700"/>
            </a:xfrm>
            <a:custGeom>
              <a:avLst/>
              <a:gdLst/>
              <a:ahLst/>
              <a:cxnLst/>
              <a:rect l="l" t="t" r="r" b="b"/>
              <a:pathLst>
                <a:path w="1155700" h="1155700">
                  <a:moveTo>
                    <a:pt x="0" y="577595"/>
                  </a:moveTo>
                  <a:lnTo>
                    <a:pt x="1914" y="530220"/>
                  </a:lnTo>
                  <a:lnTo>
                    <a:pt x="7559" y="483900"/>
                  </a:lnTo>
                  <a:lnTo>
                    <a:pt x="16784" y="438784"/>
                  </a:lnTo>
                  <a:lnTo>
                    <a:pt x="29443" y="395020"/>
                  </a:lnTo>
                  <a:lnTo>
                    <a:pt x="45386" y="352758"/>
                  </a:lnTo>
                  <a:lnTo>
                    <a:pt x="64465" y="312145"/>
                  </a:lnTo>
                  <a:lnTo>
                    <a:pt x="86530" y="273331"/>
                  </a:lnTo>
                  <a:lnTo>
                    <a:pt x="111434" y="236463"/>
                  </a:lnTo>
                  <a:lnTo>
                    <a:pt x="139028" y="201691"/>
                  </a:lnTo>
                  <a:lnTo>
                    <a:pt x="169164" y="169163"/>
                  </a:lnTo>
                  <a:lnTo>
                    <a:pt x="201691" y="139028"/>
                  </a:lnTo>
                  <a:lnTo>
                    <a:pt x="236463" y="111434"/>
                  </a:lnTo>
                  <a:lnTo>
                    <a:pt x="273331" y="86530"/>
                  </a:lnTo>
                  <a:lnTo>
                    <a:pt x="312145" y="64465"/>
                  </a:lnTo>
                  <a:lnTo>
                    <a:pt x="352758" y="45386"/>
                  </a:lnTo>
                  <a:lnTo>
                    <a:pt x="395020" y="29443"/>
                  </a:lnTo>
                  <a:lnTo>
                    <a:pt x="438784" y="16784"/>
                  </a:lnTo>
                  <a:lnTo>
                    <a:pt x="483900" y="7559"/>
                  </a:lnTo>
                  <a:lnTo>
                    <a:pt x="530220" y="1914"/>
                  </a:lnTo>
                  <a:lnTo>
                    <a:pt x="577595" y="0"/>
                  </a:lnTo>
                  <a:lnTo>
                    <a:pt x="624971" y="1914"/>
                  </a:lnTo>
                  <a:lnTo>
                    <a:pt x="671291" y="7559"/>
                  </a:lnTo>
                  <a:lnTo>
                    <a:pt x="716407" y="16784"/>
                  </a:lnTo>
                  <a:lnTo>
                    <a:pt x="760171" y="29443"/>
                  </a:lnTo>
                  <a:lnTo>
                    <a:pt x="802433" y="45386"/>
                  </a:lnTo>
                  <a:lnTo>
                    <a:pt x="843046" y="64465"/>
                  </a:lnTo>
                  <a:lnTo>
                    <a:pt x="881860" y="86530"/>
                  </a:lnTo>
                  <a:lnTo>
                    <a:pt x="918728" y="111434"/>
                  </a:lnTo>
                  <a:lnTo>
                    <a:pt x="953500" y="139028"/>
                  </a:lnTo>
                  <a:lnTo>
                    <a:pt x="986027" y="169163"/>
                  </a:lnTo>
                  <a:lnTo>
                    <a:pt x="1016163" y="201691"/>
                  </a:lnTo>
                  <a:lnTo>
                    <a:pt x="1043757" y="236463"/>
                  </a:lnTo>
                  <a:lnTo>
                    <a:pt x="1068661" y="273331"/>
                  </a:lnTo>
                  <a:lnTo>
                    <a:pt x="1090726" y="312145"/>
                  </a:lnTo>
                  <a:lnTo>
                    <a:pt x="1109805" y="352758"/>
                  </a:lnTo>
                  <a:lnTo>
                    <a:pt x="1125748" y="395020"/>
                  </a:lnTo>
                  <a:lnTo>
                    <a:pt x="1138407" y="438784"/>
                  </a:lnTo>
                  <a:lnTo>
                    <a:pt x="1147632" y="483900"/>
                  </a:lnTo>
                  <a:lnTo>
                    <a:pt x="1153277" y="530220"/>
                  </a:lnTo>
                  <a:lnTo>
                    <a:pt x="1155191" y="577595"/>
                  </a:lnTo>
                  <a:lnTo>
                    <a:pt x="1153277" y="624971"/>
                  </a:lnTo>
                  <a:lnTo>
                    <a:pt x="1147632" y="671291"/>
                  </a:lnTo>
                  <a:lnTo>
                    <a:pt x="1138407" y="716407"/>
                  </a:lnTo>
                  <a:lnTo>
                    <a:pt x="1125748" y="760171"/>
                  </a:lnTo>
                  <a:lnTo>
                    <a:pt x="1109805" y="802433"/>
                  </a:lnTo>
                  <a:lnTo>
                    <a:pt x="1090726" y="843046"/>
                  </a:lnTo>
                  <a:lnTo>
                    <a:pt x="1068661" y="881860"/>
                  </a:lnTo>
                  <a:lnTo>
                    <a:pt x="1043757" y="918728"/>
                  </a:lnTo>
                  <a:lnTo>
                    <a:pt x="1016163" y="953500"/>
                  </a:lnTo>
                  <a:lnTo>
                    <a:pt x="986027" y="986028"/>
                  </a:lnTo>
                  <a:lnTo>
                    <a:pt x="953500" y="1016163"/>
                  </a:lnTo>
                  <a:lnTo>
                    <a:pt x="918728" y="1043757"/>
                  </a:lnTo>
                  <a:lnTo>
                    <a:pt x="881860" y="1068661"/>
                  </a:lnTo>
                  <a:lnTo>
                    <a:pt x="843046" y="1090726"/>
                  </a:lnTo>
                  <a:lnTo>
                    <a:pt x="802433" y="1109805"/>
                  </a:lnTo>
                  <a:lnTo>
                    <a:pt x="760171" y="1125748"/>
                  </a:lnTo>
                  <a:lnTo>
                    <a:pt x="716407" y="1138407"/>
                  </a:lnTo>
                  <a:lnTo>
                    <a:pt x="671291" y="1147632"/>
                  </a:lnTo>
                  <a:lnTo>
                    <a:pt x="624971" y="1153277"/>
                  </a:lnTo>
                  <a:lnTo>
                    <a:pt x="577595" y="1155191"/>
                  </a:lnTo>
                  <a:lnTo>
                    <a:pt x="530220" y="1153277"/>
                  </a:lnTo>
                  <a:lnTo>
                    <a:pt x="483900" y="1147632"/>
                  </a:lnTo>
                  <a:lnTo>
                    <a:pt x="438784" y="1138407"/>
                  </a:lnTo>
                  <a:lnTo>
                    <a:pt x="395020" y="1125748"/>
                  </a:lnTo>
                  <a:lnTo>
                    <a:pt x="352758" y="1109805"/>
                  </a:lnTo>
                  <a:lnTo>
                    <a:pt x="312145" y="1090726"/>
                  </a:lnTo>
                  <a:lnTo>
                    <a:pt x="273331" y="1068661"/>
                  </a:lnTo>
                  <a:lnTo>
                    <a:pt x="236463" y="1043757"/>
                  </a:lnTo>
                  <a:lnTo>
                    <a:pt x="201691" y="1016163"/>
                  </a:lnTo>
                  <a:lnTo>
                    <a:pt x="169164" y="986028"/>
                  </a:lnTo>
                  <a:lnTo>
                    <a:pt x="139028" y="953500"/>
                  </a:lnTo>
                  <a:lnTo>
                    <a:pt x="111434" y="918728"/>
                  </a:lnTo>
                  <a:lnTo>
                    <a:pt x="86530" y="881860"/>
                  </a:lnTo>
                  <a:lnTo>
                    <a:pt x="64465" y="843046"/>
                  </a:lnTo>
                  <a:lnTo>
                    <a:pt x="45386" y="802433"/>
                  </a:lnTo>
                  <a:lnTo>
                    <a:pt x="29443" y="760171"/>
                  </a:lnTo>
                  <a:lnTo>
                    <a:pt x="16784" y="716407"/>
                  </a:lnTo>
                  <a:lnTo>
                    <a:pt x="7559" y="671291"/>
                  </a:lnTo>
                  <a:lnTo>
                    <a:pt x="1914" y="624971"/>
                  </a:lnTo>
                  <a:lnTo>
                    <a:pt x="0" y="5775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890261" y="3904615"/>
            <a:ext cx="729615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51460" marR="5080" indent="-251460">
              <a:lnSpc>
                <a:spcPts val="154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spc="-5" dirty="0">
                <a:latin typeface="Calibri"/>
                <a:cs typeface="Calibri"/>
              </a:rPr>
              <a:t>оци</a:t>
            </a:r>
            <a:r>
              <a:rPr sz="1400" dirty="0">
                <a:latin typeface="Calibri"/>
                <a:cs typeface="Calibri"/>
              </a:rPr>
              <a:t>альн  ый</a:t>
            </a:r>
            <a:endParaRPr sz="1400">
              <a:latin typeface="Calibri"/>
              <a:cs typeface="Calibri"/>
            </a:endParaRPr>
          </a:p>
          <a:p>
            <a:pPr marL="69850">
              <a:lnSpc>
                <a:spcPts val="1505"/>
              </a:lnSpc>
            </a:pPr>
            <a:r>
              <a:rPr sz="1400" spc="-10" dirty="0">
                <a:latin typeface="Calibri"/>
                <a:cs typeface="Calibri"/>
              </a:rPr>
              <a:t>педагог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582670" y="4718303"/>
            <a:ext cx="1317625" cy="1463675"/>
            <a:chOff x="3582670" y="4718303"/>
            <a:chExt cx="1317625" cy="1463675"/>
          </a:xfrm>
        </p:grpSpPr>
        <p:sp>
          <p:nvSpPr>
            <p:cNvPr id="23" name="object 23"/>
            <p:cNvSpPr/>
            <p:nvPr/>
          </p:nvSpPr>
          <p:spPr>
            <a:xfrm>
              <a:off x="4560316" y="4718303"/>
              <a:ext cx="339725" cy="314960"/>
            </a:xfrm>
            <a:custGeom>
              <a:avLst/>
              <a:gdLst/>
              <a:ahLst/>
              <a:cxnLst/>
              <a:rect l="l" t="t" r="r" b="b"/>
              <a:pathLst>
                <a:path w="339725" h="314960">
                  <a:moveTo>
                    <a:pt x="156718" y="0"/>
                  </a:moveTo>
                  <a:lnTo>
                    <a:pt x="61087" y="120015"/>
                  </a:lnTo>
                  <a:lnTo>
                    <a:pt x="0" y="71374"/>
                  </a:lnTo>
                  <a:lnTo>
                    <a:pt x="56896" y="312928"/>
                  </a:lnTo>
                  <a:lnTo>
                    <a:pt x="305054" y="314706"/>
                  </a:lnTo>
                  <a:lnTo>
                    <a:pt x="244094" y="266065"/>
                  </a:lnTo>
                  <a:lnTo>
                    <a:pt x="339725" y="146050"/>
                  </a:lnTo>
                  <a:lnTo>
                    <a:pt x="156718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89020" y="5018531"/>
              <a:ext cx="1155700" cy="1156970"/>
            </a:xfrm>
            <a:custGeom>
              <a:avLst/>
              <a:gdLst/>
              <a:ahLst/>
              <a:cxnLst/>
              <a:rect l="l" t="t" r="r" b="b"/>
              <a:pathLst>
                <a:path w="1155700" h="1156970">
                  <a:moveTo>
                    <a:pt x="577595" y="0"/>
                  </a:moveTo>
                  <a:lnTo>
                    <a:pt x="530220" y="1917"/>
                  </a:lnTo>
                  <a:lnTo>
                    <a:pt x="483900" y="7570"/>
                  </a:lnTo>
                  <a:lnTo>
                    <a:pt x="438784" y="16809"/>
                  </a:lnTo>
                  <a:lnTo>
                    <a:pt x="395020" y="29486"/>
                  </a:lnTo>
                  <a:lnTo>
                    <a:pt x="352758" y="45452"/>
                  </a:lnTo>
                  <a:lnTo>
                    <a:pt x="312145" y="64557"/>
                  </a:lnTo>
                  <a:lnTo>
                    <a:pt x="273331" y="86654"/>
                  </a:lnTo>
                  <a:lnTo>
                    <a:pt x="236463" y="111593"/>
                  </a:lnTo>
                  <a:lnTo>
                    <a:pt x="201691" y="139225"/>
                  </a:lnTo>
                  <a:lnTo>
                    <a:pt x="169164" y="169402"/>
                  </a:lnTo>
                  <a:lnTo>
                    <a:pt x="139028" y="201974"/>
                  </a:lnTo>
                  <a:lnTo>
                    <a:pt x="111434" y="236793"/>
                  </a:lnTo>
                  <a:lnTo>
                    <a:pt x="86530" y="273709"/>
                  </a:lnTo>
                  <a:lnTo>
                    <a:pt x="64465" y="312575"/>
                  </a:lnTo>
                  <a:lnTo>
                    <a:pt x="45386" y="353240"/>
                  </a:lnTo>
                  <a:lnTo>
                    <a:pt x="29443" y="395557"/>
                  </a:lnTo>
                  <a:lnTo>
                    <a:pt x="16784" y="439376"/>
                  </a:lnTo>
                  <a:lnTo>
                    <a:pt x="7559" y="484548"/>
                  </a:lnTo>
                  <a:lnTo>
                    <a:pt x="1914" y="530925"/>
                  </a:lnTo>
                  <a:lnTo>
                    <a:pt x="0" y="578358"/>
                  </a:lnTo>
                  <a:lnTo>
                    <a:pt x="1914" y="625792"/>
                  </a:lnTo>
                  <a:lnTo>
                    <a:pt x="7559" y="672170"/>
                  </a:lnTo>
                  <a:lnTo>
                    <a:pt x="16784" y="717343"/>
                  </a:lnTo>
                  <a:lnTo>
                    <a:pt x="29443" y="761163"/>
                  </a:lnTo>
                  <a:lnTo>
                    <a:pt x="45386" y="803480"/>
                  </a:lnTo>
                  <a:lnTo>
                    <a:pt x="64465" y="844146"/>
                  </a:lnTo>
                  <a:lnTo>
                    <a:pt x="86530" y="883012"/>
                  </a:lnTo>
                  <a:lnTo>
                    <a:pt x="111434" y="919928"/>
                  </a:lnTo>
                  <a:lnTo>
                    <a:pt x="139028" y="954746"/>
                  </a:lnTo>
                  <a:lnTo>
                    <a:pt x="169164" y="987318"/>
                  </a:lnTo>
                  <a:lnTo>
                    <a:pt x="201691" y="1017494"/>
                  </a:lnTo>
                  <a:lnTo>
                    <a:pt x="236463" y="1045126"/>
                  </a:lnTo>
                  <a:lnTo>
                    <a:pt x="273331" y="1070064"/>
                  </a:lnTo>
                  <a:lnTo>
                    <a:pt x="312145" y="1092160"/>
                  </a:lnTo>
                  <a:lnTo>
                    <a:pt x="352758" y="1111265"/>
                  </a:lnTo>
                  <a:lnTo>
                    <a:pt x="395020" y="1127230"/>
                  </a:lnTo>
                  <a:lnTo>
                    <a:pt x="438784" y="1139907"/>
                  </a:lnTo>
                  <a:lnTo>
                    <a:pt x="483900" y="1149146"/>
                  </a:lnTo>
                  <a:lnTo>
                    <a:pt x="530220" y="1154798"/>
                  </a:lnTo>
                  <a:lnTo>
                    <a:pt x="577595" y="1156716"/>
                  </a:lnTo>
                  <a:lnTo>
                    <a:pt x="624971" y="1154798"/>
                  </a:lnTo>
                  <a:lnTo>
                    <a:pt x="671291" y="1149146"/>
                  </a:lnTo>
                  <a:lnTo>
                    <a:pt x="716407" y="1139907"/>
                  </a:lnTo>
                  <a:lnTo>
                    <a:pt x="760171" y="1127230"/>
                  </a:lnTo>
                  <a:lnTo>
                    <a:pt x="802433" y="1111265"/>
                  </a:lnTo>
                  <a:lnTo>
                    <a:pt x="843046" y="1092160"/>
                  </a:lnTo>
                  <a:lnTo>
                    <a:pt x="881860" y="1070064"/>
                  </a:lnTo>
                  <a:lnTo>
                    <a:pt x="918728" y="1045126"/>
                  </a:lnTo>
                  <a:lnTo>
                    <a:pt x="953500" y="1017494"/>
                  </a:lnTo>
                  <a:lnTo>
                    <a:pt x="986027" y="987318"/>
                  </a:lnTo>
                  <a:lnTo>
                    <a:pt x="1016163" y="954746"/>
                  </a:lnTo>
                  <a:lnTo>
                    <a:pt x="1043757" y="919928"/>
                  </a:lnTo>
                  <a:lnTo>
                    <a:pt x="1068661" y="883012"/>
                  </a:lnTo>
                  <a:lnTo>
                    <a:pt x="1090726" y="844146"/>
                  </a:lnTo>
                  <a:lnTo>
                    <a:pt x="1109805" y="803480"/>
                  </a:lnTo>
                  <a:lnTo>
                    <a:pt x="1125748" y="761163"/>
                  </a:lnTo>
                  <a:lnTo>
                    <a:pt x="1138407" y="717343"/>
                  </a:lnTo>
                  <a:lnTo>
                    <a:pt x="1147632" y="672170"/>
                  </a:lnTo>
                  <a:lnTo>
                    <a:pt x="1153277" y="625792"/>
                  </a:lnTo>
                  <a:lnTo>
                    <a:pt x="1155191" y="578358"/>
                  </a:lnTo>
                  <a:lnTo>
                    <a:pt x="1153277" y="530925"/>
                  </a:lnTo>
                  <a:lnTo>
                    <a:pt x="1147632" y="484548"/>
                  </a:lnTo>
                  <a:lnTo>
                    <a:pt x="1138407" y="439376"/>
                  </a:lnTo>
                  <a:lnTo>
                    <a:pt x="1125748" y="395557"/>
                  </a:lnTo>
                  <a:lnTo>
                    <a:pt x="1109805" y="353240"/>
                  </a:lnTo>
                  <a:lnTo>
                    <a:pt x="1090726" y="312575"/>
                  </a:lnTo>
                  <a:lnTo>
                    <a:pt x="1068661" y="273709"/>
                  </a:lnTo>
                  <a:lnTo>
                    <a:pt x="1043757" y="236793"/>
                  </a:lnTo>
                  <a:lnTo>
                    <a:pt x="1016163" y="201974"/>
                  </a:lnTo>
                  <a:lnTo>
                    <a:pt x="986027" y="169402"/>
                  </a:lnTo>
                  <a:lnTo>
                    <a:pt x="953500" y="139225"/>
                  </a:lnTo>
                  <a:lnTo>
                    <a:pt x="918728" y="111593"/>
                  </a:lnTo>
                  <a:lnTo>
                    <a:pt x="881860" y="86654"/>
                  </a:lnTo>
                  <a:lnTo>
                    <a:pt x="843046" y="64557"/>
                  </a:lnTo>
                  <a:lnTo>
                    <a:pt x="802433" y="45452"/>
                  </a:lnTo>
                  <a:lnTo>
                    <a:pt x="760171" y="29486"/>
                  </a:lnTo>
                  <a:lnTo>
                    <a:pt x="716407" y="16809"/>
                  </a:lnTo>
                  <a:lnTo>
                    <a:pt x="671291" y="7570"/>
                  </a:lnTo>
                  <a:lnTo>
                    <a:pt x="624971" y="1917"/>
                  </a:lnTo>
                  <a:lnTo>
                    <a:pt x="577595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89020" y="5018531"/>
              <a:ext cx="1155700" cy="1156970"/>
            </a:xfrm>
            <a:custGeom>
              <a:avLst/>
              <a:gdLst/>
              <a:ahLst/>
              <a:cxnLst/>
              <a:rect l="l" t="t" r="r" b="b"/>
              <a:pathLst>
                <a:path w="1155700" h="1156970">
                  <a:moveTo>
                    <a:pt x="0" y="578358"/>
                  </a:moveTo>
                  <a:lnTo>
                    <a:pt x="1914" y="530925"/>
                  </a:lnTo>
                  <a:lnTo>
                    <a:pt x="7559" y="484548"/>
                  </a:lnTo>
                  <a:lnTo>
                    <a:pt x="16784" y="439376"/>
                  </a:lnTo>
                  <a:lnTo>
                    <a:pt x="29443" y="395557"/>
                  </a:lnTo>
                  <a:lnTo>
                    <a:pt x="45386" y="353240"/>
                  </a:lnTo>
                  <a:lnTo>
                    <a:pt x="64465" y="312575"/>
                  </a:lnTo>
                  <a:lnTo>
                    <a:pt x="86530" y="273709"/>
                  </a:lnTo>
                  <a:lnTo>
                    <a:pt x="111434" y="236793"/>
                  </a:lnTo>
                  <a:lnTo>
                    <a:pt x="139028" y="201974"/>
                  </a:lnTo>
                  <a:lnTo>
                    <a:pt x="169164" y="169402"/>
                  </a:lnTo>
                  <a:lnTo>
                    <a:pt x="201691" y="139225"/>
                  </a:lnTo>
                  <a:lnTo>
                    <a:pt x="236463" y="111593"/>
                  </a:lnTo>
                  <a:lnTo>
                    <a:pt x="273331" y="86654"/>
                  </a:lnTo>
                  <a:lnTo>
                    <a:pt x="312145" y="64557"/>
                  </a:lnTo>
                  <a:lnTo>
                    <a:pt x="352758" y="45452"/>
                  </a:lnTo>
                  <a:lnTo>
                    <a:pt x="395020" y="29486"/>
                  </a:lnTo>
                  <a:lnTo>
                    <a:pt x="438784" y="16809"/>
                  </a:lnTo>
                  <a:lnTo>
                    <a:pt x="483900" y="7570"/>
                  </a:lnTo>
                  <a:lnTo>
                    <a:pt x="530220" y="1917"/>
                  </a:lnTo>
                  <a:lnTo>
                    <a:pt x="577595" y="0"/>
                  </a:lnTo>
                  <a:lnTo>
                    <a:pt x="624971" y="1917"/>
                  </a:lnTo>
                  <a:lnTo>
                    <a:pt x="671291" y="7570"/>
                  </a:lnTo>
                  <a:lnTo>
                    <a:pt x="716407" y="16809"/>
                  </a:lnTo>
                  <a:lnTo>
                    <a:pt x="760171" y="29486"/>
                  </a:lnTo>
                  <a:lnTo>
                    <a:pt x="802433" y="45452"/>
                  </a:lnTo>
                  <a:lnTo>
                    <a:pt x="843046" y="64557"/>
                  </a:lnTo>
                  <a:lnTo>
                    <a:pt x="881860" y="86654"/>
                  </a:lnTo>
                  <a:lnTo>
                    <a:pt x="918728" y="111593"/>
                  </a:lnTo>
                  <a:lnTo>
                    <a:pt x="953500" y="139225"/>
                  </a:lnTo>
                  <a:lnTo>
                    <a:pt x="986027" y="169402"/>
                  </a:lnTo>
                  <a:lnTo>
                    <a:pt x="1016163" y="201974"/>
                  </a:lnTo>
                  <a:lnTo>
                    <a:pt x="1043757" y="236793"/>
                  </a:lnTo>
                  <a:lnTo>
                    <a:pt x="1068661" y="273709"/>
                  </a:lnTo>
                  <a:lnTo>
                    <a:pt x="1090726" y="312575"/>
                  </a:lnTo>
                  <a:lnTo>
                    <a:pt x="1109805" y="353240"/>
                  </a:lnTo>
                  <a:lnTo>
                    <a:pt x="1125748" y="395557"/>
                  </a:lnTo>
                  <a:lnTo>
                    <a:pt x="1138407" y="439376"/>
                  </a:lnTo>
                  <a:lnTo>
                    <a:pt x="1147632" y="484548"/>
                  </a:lnTo>
                  <a:lnTo>
                    <a:pt x="1153277" y="530925"/>
                  </a:lnTo>
                  <a:lnTo>
                    <a:pt x="1155191" y="578358"/>
                  </a:lnTo>
                  <a:lnTo>
                    <a:pt x="1153277" y="625792"/>
                  </a:lnTo>
                  <a:lnTo>
                    <a:pt x="1147632" y="672170"/>
                  </a:lnTo>
                  <a:lnTo>
                    <a:pt x="1138407" y="717343"/>
                  </a:lnTo>
                  <a:lnTo>
                    <a:pt x="1125748" y="761163"/>
                  </a:lnTo>
                  <a:lnTo>
                    <a:pt x="1109805" y="803480"/>
                  </a:lnTo>
                  <a:lnTo>
                    <a:pt x="1090726" y="844146"/>
                  </a:lnTo>
                  <a:lnTo>
                    <a:pt x="1068661" y="883012"/>
                  </a:lnTo>
                  <a:lnTo>
                    <a:pt x="1043757" y="919928"/>
                  </a:lnTo>
                  <a:lnTo>
                    <a:pt x="1016163" y="954746"/>
                  </a:lnTo>
                  <a:lnTo>
                    <a:pt x="986027" y="987318"/>
                  </a:lnTo>
                  <a:lnTo>
                    <a:pt x="953500" y="1017494"/>
                  </a:lnTo>
                  <a:lnTo>
                    <a:pt x="918728" y="1045126"/>
                  </a:lnTo>
                  <a:lnTo>
                    <a:pt x="881860" y="1070064"/>
                  </a:lnTo>
                  <a:lnTo>
                    <a:pt x="843046" y="1092160"/>
                  </a:lnTo>
                  <a:lnTo>
                    <a:pt x="802433" y="1111265"/>
                  </a:lnTo>
                  <a:lnTo>
                    <a:pt x="760171" y="1127230"/>
                  </a:lnTo>
                  <a:lnTo>
                    <a:pt x="716407" y="1139907"/>
                  </a:lnTo>
                  <a:lnTo>
                    <a:pt x="671291" y="1149146"/>
                  </a:lnTo>
                  <a:lnTo>
                    <a:pt x="624971" y="1154798"/>
                  </a:lnTo>
                  <a:lnTo>
                    <a:pt x="577595" y="1156716"/>
                  </a:lnTo>
                  <a:lnTo>
                    <a:pt x="530220" y="1154798"/>
                  </a:lnTo>
                  <a:lnTo>
                    <a:pt x="483900" y="1149146"/>
                  </a:lnTo>
                  <a:lnTo>
                    <a:pt x="438784" y="1139907"/>
                  </a:lnTo>
                  <a:lnTo>
                    <a:pt x="395020" y="1127230"/>
                  </a:lnTo>
                  <a:lnTo>
                    <a:pt x="352758" y="1111265"/>
                  </a:lnTo>
                  <a:lnTo>
                    <a:pt x="312145" y="1092160"/>
                  </a:lnTo>
                  <a:lnTo>
                    <a:pt x="273331" y="1070064"/>
                  </a:lnTo>
                  <a:lnTo>
                    <a:pt x="236463" y="1045126"/>
                  </a:lnTo>
                  <a:lnTo>
                    <a:pt x="201691" y="1017494"/>
                  </a:lnTo>
                  <a:lnTo>
                    <a:pt x="169164" y="987318"/>
                  </a:lnTo>
                  <a:lnTo>
                    <a:pt x="139028" y="954746"/>
                  </a:lnTo>
                  <a:lnTo>
                    <a:pt x="111434" y="919928"/>
                  </a:lnTo>
                  <a:lnTo>
                    <a:pt x="86530" y="883012"/>
                  </a:lnTo>
                  <a:lnTo>
                    <a:pt x="64465" y="844146"/>
                  </a:lnTo>
                  <a:lnTo>
                    <a:pt x="45386" y="803480"/>
                  </a:lnTo>
                  <a:lnTo>
                    <a:pt x="29443" y="761163"/>
                  </a:lnTo>
                  <a:lnTo>
                    <a:pt x="16784" y="717343"/>
                  </a:lnTo>
                  <a:lnTo>
                    <a:pt x="7559" y="672170"/>
                  </a:lnTo>
                  <a:lnTo>
                    <a:pt x="1914" y="625792"/>
                  </a:lnTo>
                  <a:lnTo>
                    <a:pt x="0" y="578358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808221" y="5261609"/>
            <a:ext cx="73025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5080" indent="-1905" algn="ctr">
              <a:lnSpc>
                <a:spcPts val="154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учитель-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д</a:t>
            </a:r>
            <a:r>
              <a:rPr sz="1400" dirty="0">
                <a:latin typeface="Calibri"/>
                <a:cs typeface="Calibri"/>
              </a:rPr>
              <a:t>еф</a:t>
            </a:r>
            <a:r>
              <a:rPr sz="1400" spc="-10" dirty="0">
                <a:latin typeface="Calibri"/>
                <a:cs typeface="Calibri"/>
              </a:rPr>
              <a:t>е</a:t>
            </a:r>
            <a:r>
              <a:rPr sz="1400" dirty="0">
                <a:latin typeface="Calibri"/>
                <a:cs typeface="Calibri"/>
              </a:rPr>
              <a:t>к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25" dirty="0">
                <a:latin typeface="Calibri"/>
                <a:cs typeface="Calibri"/>
              </a:rPr>
              <a:t>о</a:t>
            </a:r>
            <a:r>
              <a:rPr sz="1400" dirty="0">
                <a:latin typeface="Calibri"/>
                <a:cs typeface="Calibri"/>
              </a:rPr>
              <a:t>л  ог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46833" y="5012182"/>
            <a:ext cx="1614170" cy="1169670"/>
            <a:chOff x="1846833" y="5012182"/>
            <a:chExt cx="1614170" cy="1169670"/>
          </a:xfrm>
        </p:grpSpPr>
        <p:sp>
          <p:nvSpPr>
            <p:cNvPr id="28" name="object 28"/>
            <p:cNvSpPr/>
            <p:nvPr/>
          </p:nvSpPr>
          <p:spPr>
            <a:xfrm>
              <a:off x="3154680" y="5401056"/>
              <a:ext cx="306705" cy="390525"/>
            </a:xfrm>
            <a:custGeom>
              <a:avLst/>
              <a:gdLst/>
              <a:ahLst/>
              <a:cxnLst/>
              <a:rect l="l" t="t" r="r" b="b"/>
              <a:pathLst>
                <a:path w="306704" h="390525">
                  <a:moveTo>
                    <a:pt x="153161" y="0"/>
                  </a:moveTo>
                  <a:lnTo>
                    <a:pt x="0" y="195072"/>
                  </a:lnTo>
                  <a:lnTo>
                    <a:pt x="153161" y="390144"/>
                  </a:lnTo>
                  <a:lnTo>
                    <a:pt x="153161" y="312115"/>
                  </a:lnTo>
                  <a:lnTo>
                    <a:pt x="306323" y="312115"/>
                  </a:lnTo>
                  <a:lnTo>
                    <a:pt x="306323" y="77978"/>
                  </a:lnTo>
                  <a:lnTo>
                    <a:pt x="153161" y="77978"/>
                  </a:lnTo>
                  <a:lnTo>
                    <a:pt x="153161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53183" y="5018532"/>
              <a:ext cx="1156970" cy="1156970"/>
            </a:xfrm>
            <a:custGeom>
              <a:avLst/>
              <a:gdLst/>
              <a:ahLst/>
              <a:cxnLst/>
              <a:rect l="l" t="t" r="r" b="b"/>
              <a:pathLst>
                <a:path w="1156970" h="1156970">
                  <a:moveTo>
                    <a:pt x="578358" y="0"/>
                  </a:moveTo>
                  <a:lnTo>
                    <a:pt x="530925" y="1917"/>
                  </a:lnTo>
                  <a:lnTo>
                    <a:pt x="484548" y="7570"/>
                  </a:lnTo>
                  <a:lnTo>
                    <a:pt x="439376" y="16809"/>
                  </a:lnTo>
                  <a:lnTo>
                    <a:pt x="395557" y="29486"/>
                  </a:lnTo>
                  <a:lnTo>
                    <a:pt x="353240" y="45452"/>
                  </a:lnTo>
                  <a:lnTo>
                    <a:pt x="312575" y="64557"/>
                  </a:lnTo>
                  <a:lnTo>
                    <a:pt x="273709" y="86654"/>
                  </a:lnTo>
                  <a:lnTo>
                    <a:pt x="236793" y="111593"/>
                  </a:lnTo>
                  <a:lnTo>
                    <a:pt x="201974" y="139225"/>
                  </a:lnTo>
                  <a:lnTo>
                    <a:pt x="169402" y="169402"/>
                  </a:lnTo>
                  <a:lnTo>
                    <a:pt x="139225" y="201974"/>
                  </a:lnTo>
                  <a:lnTo>
                    <a:pt x="111593" y="236793"/>
                  </a:lnTo>
                  <a:lnTo>
                    <a:pt x="86654" y="273709"/>
                  </a:lnTo>
                  <a:lnTo>
                    <a:pt x="64557" y="312575"/>
                  </a:lnTo>
                  <a:lnTo>
                    <a:pt x="45452" y="353240"/>
                  </a:lnTo>
                  <a:lnTo>
                    <a:pt x="29486" y="395557"/>
                  </a:lnTo>
                  <a:lnTo>
                    <a:pt x="16809" y="439376"/>
                  </a:lnTo>
                  <a:lnTo>
                    <a:pt x="7570" y="484548"/>
                  </a:lnTo>
                  <a:lnTo>
                    <a:pt x="1917" y="530925"/>
                  </a:lnTo>
                  <a:lnTo>
                    <a:pt x="0" y="578358"/>
                  </a:lnTo>
                  <a:lnTo>
                    <a:pt x="1917" y="625792"/>
                  </a:lnTo>
                  <a:lnTo>
                    <a:pt x="7570" y="672170"/>
                  </a:lnTo>
                  <a:lnTo>
                    <a:pt x="16809" y="717343"/>
                  </a:lnTo>
                  <a:lnTo>
                    <a:pt x="29486" y="761163"/>
                  </a:lnTo>
                  <a:lnTo>
                    <a:pt x="45452" y="803480"/>
                  </a:lnTo>
                  <a:lnTo>
                    <a:pt x="64557" y="844146"/>
                  </a:lnTo>
                  <a:lnTo>
                    <a:pt x="86654" y="883012"/>
                  </a:lnTo>
                  <a:lnTo>
                    <a:pt x="111593" y="919928"/>
                  </a:lnTo>
                  <a:lnTo>
                    <a:pt x="139225" y="954746"/>
                  </a:lnTo>
                  <a:lnTo>
                    <a:pt x="169402" y="987318"/>
                  </a:lnTo>
                  <a:lnTo>
                    <a:pt x="201974" y="1017494"/>
                  </a:lnTo>
                  <a:lnTo>
                    <a:pt x="236793" y="1045126"/>
                  </a:lnTo>
                  <a:lnTo>
                    <a:pt x="273709" y="1070064"/>
                  </a:lnTo>
                  <a:lnTo>
                    <a:pt x="312575" y="1092160"/>
                  </a:lnTo>
                  <a:lnTo>
                    <a:pt x="353240" y="1111265"/>
                  </a:lnTo>
                  <a:lnTo>
                    <a:pt x="395557" y="1127230"/>
                  </a:lnTo>
                  <a:lnTo>
                    <a:pt x="439376" y="1139907"/>
                  </a:lnTo>
                  <a:lnTo>
                    <a:pt x="484548" y="1149146"/>
                  </a:lnTo>
                  <a:lnTo>
                    <a:pt x="530925" y="1154798"/>
                  </a:lnTo>
                  <a:lnTo>
                    <a:pt x="578358" y="1156716"/>
                  </a:lnTo>
                  <a:lnTo>
                    <a:pt x="625790" y="1154798"/>
                  </a:lnTo>
                  <a:lnTo>
                    <a:pt x="672167" y="1149146"/>
                  </a:lnTo>
                  <a:lnTo>
                    <a:pt x="717339" y="1139907"/>
                  </a:lnTo>
                  <a:lnTo>
                    <a:pt x="761158" y="1127230"/>
                  </a:lnTo>
                  <a:lnTo>
                    <a:pt x="803475" y="1111265"/>
                  </a:lnTo>
                  <a:lnTo>
                    <a:pt x="844140" y="1092160"/>
                  </a:lnTo>
                  <a:lnTo>
                    <a:pt x="883006" y="1070064"/>
                  </a:lnTo>
                  <a:lnTo>
                    <a:pt x="919922" y="1045126"/>
                  </a:lnTo>
                  <a:lnTo>
                    <a:pt x="954741" y="1017494"/>
                  </a:lnTo>
                  <a:lnTo>
                    <a:pt x="987313" y="987318"/>
                  </a:lnTo>
                  <a:lnTo>
                    <a:pt x="1017490" y="954746"/>
                  </a:lnTo>
                  <a:lnTo>
                    <a:pt x="1045122" y="919928"/>
                  </a:lnTo>
                  <a:lnTo>
                    <a:pt x="1070061" y="883012"/>
                  </a:lnTo>
                  <a:lnTo>
                    <a:pt x="1092158" y="844146"/>
                  </a:lnTo>
                  <a:lnTo>
                    <a:pt x="1111263" y="803480"/>
                  </a:lnTo>
                  <a:lnTo>
                    <a:pt x="1127229" y="761163"/>
                  </a:lnTo>
                  <a:lnTo>
                    <a:pt x="1139906" y="717343"/>
                  </a:lnTo>
                  <a:lnTo>
                    <a:pt x="1149145" y="672170"/>
                  </a:lnTo>
                  <a:lnTo>
                    <a:pt x="1154798" y="625792"/>
                  </a:lnTo>
                  <a:lnTo>
                    <a:pt x="1156716" y="578358"/>
                  </a:lnTo>
                  <a:lnTo>
                    <a:pt x="1154798" y="530925"/>
                  </a:lnTo>
                  <a:lnTo>
                    <a:pt x="1149145" y="484548"/>
                  </a:lnTo>
                  <a:lnTo>
                    <a:pt x="1139906" y="439376"/>
                  </a:lnTo>
                  <a:lnTo>
                    <a:pt x="1127229" y="395557"/>
                  </a:lnTo>
                  <a:lnTo>
                    <a:pt x="1111263" y="353240"/>
                  </a:lnTo>
                  <a:lnTo>
                    <a:pt x="1092158" y="312575"/>
                  </a:lnTo>
                  <a:lnTo>
                    <a:pt x="1070061" y="273709"/>
                  </a:lnTo>
                  <a:lnTo>
                    <a:pt x="1045122" y="236793"/>
                  </a:lnTo>
                  <a:lnTo>
                    <a:pt x="1017490" y="201974"/>
                  </a:lnTo>
                  <a:lnTo>
                    <a:pt x="987313" y="169402"/>
                  </a:lnTo>
                  <a:lnTo>
                    <a:pt x="954741" y="139225"/>
                  </a:lnTo>
                  <a:lnTo>
                    <a:pt x="919922" y="111593"/>
                  </a:lnTo>
                  <a:lnTo>
                    <a:pt x="883006" y="86654"/>
                  </a:lnTo>
                  <a:lnTo>
                    <a:pt x="844140" y="64557"/>
                  </a:lnTo>
                  <a:lnTo>
                    <a:pt x="803475" y="45452"/>
                  </a:lnTo>
                  <a:lnTo>
                    <a:pt x="761158" y="29486"/>
                  </a:lnTo>
                  <a:lnTo>
                    <a:pt x="717339" y="16809"/>
                  </a:lnTo>
                  <a:lnTo>
                    <a:pt x="672167" y="7570"/>
                  </a:lnTo>
                  <a:lnTo>
                    <a:pt x="625790" y="1917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53183" y="5018532"/>
              <a:ext cx="1156970" cy="1156970"/>
            </a:xfrm>
            <a:custGeom>
              <a:avLst/>
              <a:gdLst/>
              <a:ahLst/>
              <a:cxnLst/>
              <a:rect l="l" t="t" r="r" b="b"/>
              <a:pathLst>
                <a:path w="1156970" h="1156970">
                  <a:moveTo>
                    <a:pt x="0" y="578358"/>
                  </a:moveTo>
                  <a:lnTo>
                    <a:pt x="1917" y="530925"/>
                  </a:lnTo>
                  <a:lnTo>
                    <a:pt x="7570" y="484548"/>
                  </a:lnTo>
                  <a:lnTo>
                    <a:pt x="16809" y="439376"/>
                  </a:lnTo>
                  <a:lnTo>
                    <a:pt x="29486" y="395557"/>
                  </a:lnTo>
                  <a:lnTo>
                    <a:pt x="45452" y="353240"/>
                  </a:lnTo>
                  <a:lnTo>
                    <a:pt x="64557" y="312575"/>
                  </a:lnTo>
                  <a:lnTo>
                    <a:pt x="86654" y="273709"/>
                  </a:lnTo>
                  <a:lnTo>
                    <a:pt x="111593" y="236793"/>
                  </a:lnTo>
                  <a:lnTo>
                    <a:pt x="139225" y="201974"/>
                  </a:lnTo>
                  <a:lnTo>
                    <a:pt x="169402" y="169402"/>
                  </a:lnTo>
                  <a:lnTo>
                    <a:pt x="201974" y="139225"/>
                  </a:lnTo>
                  <a:lnTo>
                    <a:pt x="236793" y="111593"/>
                  </a:lnTo>
                  <a:lnTo>
                    <a:pt x="273709" y="86654"/>
                  </a:lnTo>
                  <a:lnTo>
                    <a:pt x="312575" y="64557"/>
                  </a:lnTo>
                  <a:lnTo>
                    <a:pt x="353240" y="45452"/>
                  </a:lnTo>
                  <a:lnTo>
                    <a:pt x="395557" y="29486"/>
                  </a:lnTo>
                  <a:lnTo>
                    <a:pt x="439376" y="16809"/>
                  </a:lnTo>
                  <a:lnTo>
                    <a:pt x="484548" y="7570"/>
                  </a:lnTo>
                  <a:lnTo>
                    <a:pt x="530925" y="1917"/>
                  </a:lnTo>
                  <a:lnTo>
                    <a:pt x="578358" y="0"/>
                  </a:lnTo>
                  <a:lnTo>
                    <a:pt x="625790" y="1917"/>
                  </a:lnTo>
                  <a:lnTo>
                    <a:pt x="672167" y="7570"/>
                  </a:lnTo>
                  <a:lnTo>
                    <a:pt x="717339" y="16809"/>
                  </a:lnTo>
                  <a:lnTo>
                    <a:pt x="761158" y="29486"/>
                  </a:lnTo>
                  <a:lnTo>
                    <a:pt x="803475" y="45452"/>
                  </a:lnTo>
                  <a:lnTo>
                    <a:pt x="844140" y="64557"/>
                  </a:lnTo>
                  <a:lnTo>
                    <a:pt x="883006" y="86654"/>
                  </a:lnTo>
                  <a:lnTo>
                    <a:pt x="919922" y="111593"/>
                  </a:lnTo>
                  <a:lnTo>
                    <a:pt x="954741" y="139225"/>
                  </a:lnTo>
                  <a:lnTo>
                    <a:pt x="987313" y="169402"/>
                  </a:lnTo>
                  <a:lnTo>
                    <a:pt x="1017490" y="201974"/>
                  </a:lnTo>
                  <a:lnTo>
                    <a:pt x="1045122" y="236793"/>
                  </a:lnTo>
                  <a:lnTo>
                    <a:pt x="1070061" y="273709"/>
                  </a:lnTo>
                  <a:lnTo>
                    <a:pt x="1092158" y="312575"/>
                  </a:lnTo>
                  <a:lnTo>
                    <a:pt x="1111263" y="353240"/>
                  </a:lnTo>
                  <a:lnTo>
                    <a:pt x="1127229" y="395557"/>
                  </a:lnTo>
                  <a:lnTo>
                    <a:pt x="1139906" y="439376"/>
                  </a:lnTo>
                  <a:lnTo>
                    <a:pt x="1149145" y="484548"/>
                  </a:lnTo>
                  <a:lnTo>
                    <a:pt x="1154798" y="530925"/>
                  </a:lnTo>
                  <a:lnTo>
                    <a:pt x="1156716" y="578358"/>
                  </a:lnTo>
                  <a:lnTo>
                    <a:pt x="1154798" y="625792"/>
                  </a:lnTo>
                  <a:lnTo>
                    <a:pt x="1149145" y="672170"/>
                  </a:lnTo>
                  <a:lnTo>
                    <a:pt x="1139906" y="717343"/>
                  </a:lnTo>
                  <a:lnTo>
                    <a:pt x="1127229" y="761163"/>
                  </a:lnTo>
                  <a:lnTo>
                    <a:pt x="1111263" y="803480"/>
                  </a:lnTo>
                  <a:lnTo>
                    <a:pt x="1092158" y="844146"/>
                  </a:lnTo>
                  <a:lnTo>
                    <a:pt x="1070061" y="883012"/>
                  </a:lnTo>
                  <a:lnTo>
                    <a:pt x="1045122" y="919928"/>
                  </a:lnTo>
                  <a:lnTo>
                    <a:pt x="1017490" y="954746"/>
                  </a:lnTo>
                  <a:lnTo>
                    <a:pt x="987313" y="987318"/>
                  </a:lnTo>
                  <a:lnTo>
                    <a:pt x="954741" y="1017494"/>
                  </a:lnTo>
                  <a:lnTo>
                    <a:pt x="919922" y="1045126"/>
                  </a:lnTo>
                  <a:lnTo>
                    <a:pt x="883006" y="1070064"/>
                  </a:lnTo>
                  <a:lnTo>
                    <a:pt x="844140" y="1092160"/>
                  </a:lnTo>
                  <a:lnTo>
                    <a:pt x="803475" y="1111265"/>
                  </a:lnTo>
                  <a:lnTo>
                    <a:pt x="761158" y="1127230"/>
                  </a:lnTo>
                  <a:lnTo>
                    <a:pt x="717339" y="1139907"/>
                  </a:lnTo>
                  <a:lnTo>
                    <a:pt x="672167" y="1149146"/>
                  </a:lnTo>
                  <a:lnTo>
                    <a:pt x="625790" y="1154798"/>
                  </a:lnTo>
                  <a:lnTo>
                    <a:pt x="578358" y="1156716"/>
                  </a:lnTo>
                  <a:lnTo>
                    <a:pt x="530925" y="1154798"/>
                  </a:lnTo>
                  <a:lnTo>
                    <a:pt x="484548" y="1149146"/>
                  </a:lnTo>
                  <a:lnTo>
                    <a:pt x="439376" y="1139907"/>
                  </a:lnTo>
                  <a:lnTo>
                    <a:pt x="395557" y="1127230"/>
                  </a:lnTo>
                  <a:lnTo>
                    <a:pt x="353240" y="1111265"/>
                  </a:lnTo>
                  <a:lnTo>
                    <a:pt x="312575" y="1092160"/>
                  </a:lnTo>
                  <a:lnTo>
                    <a:pt x="273709" y="1070064"/>
                  </a:lnTo>
                  <a:lnTo>
                    <a:pt x="236793" y="1045126"/>
                  </a:lnTo>
                  <a:lnTo>
                    <a:pt x="201974" y="1017494"/>
                  </a:lnTo>
                  <a:lnTo>
                    <a:pt x="169402" y="987318"/>
                  </a:lnTo>
                  <a:lnTo>
                    <a:pt x="139225" y="954746"/>
                  </a:lnTo>
                  <a:lnTo>
                    <a:pt x="111593" y="919928"/>
                  </a:lnTo>
                  <a:lnTo>
                    <a:pt x="86654" y="883012"/>
                  </a:lnTo>
                  <a:lnTo>
                    <a:pt x="64557" y="844146"/>
                  </a:lnTo>
                  <a:lnTo>
                    <a:pt x="45452" y="803480"/>
                  </a:lnTo>
                  <a:lnTo>
                    <a:pt x="29486" y="761163"/>
                  </a:lnTo>
                  <a:lnTo>
                    <a:pt x="16809" y="717343"/>
                  </a:lnTo>
                  <a:lnTo>
                    <a:pt x="7570" y="672170"/>
                  </a:lnTo>
                  <a:lnTo>
                    <a:pt x="1917" y="625792"/>
                  </a:lnTo>
                  <a:lnTo>
                    <a:pt x="0" y="5783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092451" y="5359400"/>
            <a:ext cx="69024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5080" indent="22860">
              <a:lnSpc>
                <a:spcPts val="154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педагог-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</a:t>
            </a:r>
            <a:r>
              <a:rPr sz="1400" spc="-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5" dirty="0">
                <a:latin typeface="Calibri"/>
                <a:cs typeface="Calibri"/>
              </a:rPr>
              <a:t>хо</a:t>
            </a:r>
            <a:r>
              <a:rPr sz="1400" spc="-5" dirty="0">
                <a:latin typeface="Calibri"/>
                <a:cs typeface="Calibri"/>
              </a:rPr>
              <a:t>л</a:t>
            </a:r>
            <a:r>
              <a:rPr sz="1400" spc="5" dirty="0">
                <a:latin typeface="Calibri"/>
                <a:cs typeface="Calibri"/>
              </a:rPr>
              <a:t>о</a:t>
            </a:r>
            <a:r>
              <a:rPr sz="1400" dirty="0">
                <a:latin typeface="Calibri"/>
                <a:cs typeface="Calibri"/>
              </a:rPr>
              <a:t>г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64794" y="3655821"/>
            <a:ext cx="1318260" cy="1462405"/>
            <a:chOff x="764794" y="3655821"/>
            <a:chExt cx="1318260" cy="1462405"/>
          </a:xfrm>
        </p:grpSpPr>
        <p:sp>
          <p:nvSpPr>
            <p:cNvPr id="33" name="object 33"/>
            <p:cNvSpPr/>
            <p:nvPr/>
          </p:nvSpPr>
          <p:spPr>
            <a:xfrm>
              <a:off x="1743202" y="4803266"/>
              <a:ext cx="339725" cy="314960"/>
            </a:xfrm>
            <a:custGeom>
              <a:avLst/>
              <a:gdLst/>
              <a:ahLst/>
              <a:cxnLst/>
              <a:rect l="l" t="t" r="r" b="b"/>
              <a:pathLst>
                <a:path w="339725" h="314960">
                  <a:moveTo>
                    <a:pt x="305054" y="0"/>
                  </a:moveTo>
                  <a:lnTo>
                    <a:pt x="56768" y="1650"/>
                  </a:lnTo>
                  <a:lnTo>
                    <a:pt x="0" y="243331"/>
                  </a:lnTo>
                  <a:lnTo>
                    <a:pt x="60960" y="194563"/>
                  </a:lnTo>
                  <a:lnTo>
                    <a:pt x="156591" y="314578"/>
                  </a:lnTo>
                  <a:lnTo>
                    <a:pt x="339725" y="168655"/>
                  </a:lnTo>
                  <a:lnTo>
                    <a:pt x="243967" y="48640"/>
                  </a:lnTo>
                  <a:lnTo>
                    <a:pt x="305054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71144" y="3662171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578358" y="0"/>
                  </a:moveTo>
                  <a:lnTo>
                    <a:pt x="530923" y="1914"/>
                  </a:lnTo>
                  <a:lnTo>
                    <a:pt x="484545" y="7559"/>
                  </a:lnTo>
                  <a:lnTo>
                    <a:pt x="439372" y="16784"/>
                  </a:lnTo>
                  <a:lnTo>
                    <a:pt x="395552" y="29443"/>
                  </a:lnTo>
                  <a:lnTo>
                    <a:pt x="353235" y="45386"/>
                  </a:lnTo>
                  <a:lnTo>
                    <a:pt x="312569" y="64465"/>
                  </a:lnTo>
                  <a:lnTo>
                    <a:pt x="273703" y="86530"/>
                  </a:lnTo>
                  <a:lnTo>
                    <a:pt x="236787" y="111434"/>
                  </a:lnTo>
                  <a:lnTo>
                    <a:pt x="201969" y="139028"/>
                  </a:lnTo>
                  <a:lnTo>
                    <a:pt x="169397" y="169163"/>
                  </a:lnTo>
                  <a:lnTo>
                    <a:pt x="139221" y="201691"/>
                  </a:lnTo>
                  <a:lnTo>
                    <a:pt x="111589" y="236463"/>
                  </a:lnTo>
                  <a:lnTo>
                    <a:pt x="86651" y="273331"/>
                  </a:lnTo>
                  <a:lnTo>
                    <a:pt x="64555" y="312145"/>
                  </a:lnTo>
                  <a:lnTo>
                    <a:pt x="45450" y="352758"/>
                  </a:lnTo>
                  <a:lnTo>
                    <a:pt x="29485" y="395020"/>
                  </a:lnTo>
                  <a:lnTo>
                    <a:pt x="16808" y="438784"/>
                  </a:lnTo>
                  <a:lnTo>
                    <a:pt x="7569" y="483900"/>
                  </a:lnTo>
                  <a:lnTo>
                    <a:pt x="1917" y="530220"/>
                  </a:lnTo>
                  <a:lnTo>
                    <a:pt x="0" y="577595"/>
                  </a:lnTo>
                  <a:lnTo>
                    <a:pt x="1917" y="624971"/>
                  </a:lnTo>
                  <a:lnTo>
                    <a:pt x="7569" y="671291"/>
                  </a:lnTo>
                  <a:lnTo>
                    <a:pt x="16808" y="716407"/>
                  </a:lnTo>
                  <a:lnTo>
                    <a:pt x="29485" y="760171"/>
                  </a:lnTo>
                  <a:lnTo>
                    <a:pt x="45450" y="802433"/>
                  </a:lnTo>
                  <a:lnTo>
                    <a:pt x="64555" y="843046"/>
                  </a:lnTo>
                  <a:lnTo>
                    <a:pt x="86651" y="881860"/>
                  </a:lnTo>
                  <a:lnTo>
                    <a:pt x="111589" y="918728"/>
                  </a:lnTo>
                  <a:lnTo>
                    <a:pt x="139221" y="953500"/>
                  </a:lnTo>
                  <a:lnTo>
                    <a:pt x="169397" y="986028"/>
                  </a:lnTo>
                  <a:lnTo>
                    <a:pt x="201969" y="1016163"/>
                  </a:lnTo>
                  <a:lnTo>
                    <a:pt x="236787" y="1043757"/>
                  </a:lnTo>
                  <a:lnTo>
                    <a:pt x="273703" y="1068661"/>
                  </a:lnTo>
                  <a:lnTo>
                    <a:pt x="312569" y="1090726"/>
                  </a:lnTo>
                  <a:lnTo>
                    <a:pt x="353235" y="1109805"/>
                  </a:lnTo>
                  <a:lnTo>
                    <a:pt x="395552" y="1125748"/>
                  </a:lnTo>
                  <a:lnTo>
                    <a:pt x="439372" y="1138407"/>
                  </a:lnTo>
                  <a:lnTo>
                    <a:pt x="484545" y="1147632"/>
                  </a:lnTo>
                  <a:lnTo>
                    <a:pt x="530923" y="1153277"/>
                  </a:lnTo>
                  <a:lnTo>
                    <a:pt x="578358" y="1155191"/>
                  </a:lnTo>
                  <a:lnTo>
                    <a:pt x="625790" y="1153277"/>
                  </a:lnTo>
                  <a:lnTo>
                    <a:pt x="672167" y="1147632"/>
                  </a:lnTo>
                  <a:lnTo>
                    <a:pt x="717339" y="1138407"/>
                  </a:lnTo>
                  <a:lnTo>
                    <a:pt x="761158" y="1125748"/>
                  </a:lnTo>
                  <a:lnTo>
                    <a:pt x="803475" y="1109805"/>
                  </a:lnTo>
                  <a:lnTo>
                    <a:pt x="844140" y="1090726"/>
                  </a:lnTo>
                  <a:lnTo>
                    <a:pt x="883006" y="1068661"/>
                  </a:lnTo>
                  <a:lnTo>
                    <a:pt x="919922" y="1043757"/>
                  </a:lnTo>
                  <a:lnTo>
                    <a:pt x="954741" y="1016163"/>
                  </a:lnTo>
                  <a:lnTo>
                    <a:pt x="987313" y="986028"/>
                  </a:lnTo>
                  <a:lnTo>
                    <a:pt x="1017490" y="953500"/>
                  </a:lnTo>
                  <a:lnTo>
                    <a:pt x="1045122" y="918728"/>
                  </a:lnTo>
                  <a:lnTo>
                    <a:pt x="1070061" y="881860"/>
                  </a:lnTo>
                  <a:lnTo>
                    <a:pt x="1092158" y="843046"/>
                  </a:lnTo>
                  <a:lnTo>
                    <a:pt x="1111263" y="802433"/>
                  </a:lnTo>
                  <a:lnTo>
                    <a:pt x="1127229" y="760171"/>
                  </a:lnTo>
                  <a:lnTo>
                    <a:pt x="1139906" y="716407"/>
                  </a:lnTo>
                  <a:lnTo>
                    <a:pt x="1149145" y="671291"/>
                  </a:lnTo>
                  <a:lnTo>
                    <a:pt x="1154798" y="624971"/>
                  </a:lnTo>
                  <a:lnTo>
                    <a:pt x="1156716" y="577595"/>
                  </a:lnTo>
                  <a:lnTo>
                    <a:pt x="1154798" y="530220"/>
                  </a:lnTo>
                  <a:lnTo>
                    <a:pt x="1149145" y="483900"/>
                  </a:lnTo>
                  <a:lnTo>
                    <a:pt x="1139906" y="438784"/>
                  </a:lnTo>
                  <a:lnTo>
                    <a:pt x="1127229" y="395020"/>
                  </a:lnTo>
                  <a:lnTo>
                    <a:pt x="1111263" y="352758"/>
                  </a:lnTo>
                  <a:lnTo>
                    <a:pt x="1092158" y="312145"/>
                  </a:lnTo>
                  <a:lnTo>
                    <a:pt x="1070061" y="273331"/>
                  </a:lnTo>
                  <a:lnTo>
                    <a:pt x="1045122" y="236463"/>
                  </a:lnTo>
                  <a:lnTo>
                    <a:pt x="1017490" y="201691"/>
                  </a:lnTo>
                  <a:lnTo>
                    <a:pt x="987313" y="169163"/>
                  </a:lnTo>
                  <a:lnTo>
                    <a:pt x="954741" y="139028"/>
                  </a:lnTo>
                  <a:lnTo>
                    <a:pt x="919922" y="111434"/>
                  </a:lnTo>
                  <a:lnTo>
                    <a:pt x="883006" y="86530"/>
                  </a:lnTo>
                  <a:lnTo>
                    <a:pt x="844140" y="64465"/>
                  </a:lnTo>
                  <a:lnTo>
                    <a:pt x="803475" y="45386"/>
                  </a:lnTo>
                  <a:lnTo>
                    <a:pt x="761158" y="29443"/>
                  </a:lnTo>
                  <a:lnTo>
                    <a:pt x="717339" y="16784"/>
                  </a:lnTo>
                  <a:lnTo>
                    <a:pt x="672167" y="7559"/>
                  </a:lnTo>
                  <a:lnTo>
                    <a:pt x="625790" y="1914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1144" y="3662171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0" y="577595"/>
                  </a:moveTo>
                  <a:lnTo>
                    <a:pt x="1917" y="530220"/>
                  </a:lnTo>
                  <a:lnTo>
                    <a:pt x="7569" y="483900"/>
                  </a:lnTo>
                  <a:lnTo>
                    <a:pt x="16808" y="438784"/>
                  </a:lnTo>
                  <a:lnTo>
                    <a:pt x="29485" y="395020"/>
                  </a:lnTo>
                  <a:lnTo>
                    <a:pt x="45450" y="352758"/>
                  </a:lnTo>
                  <a:lnTo>
                    <a:pt x="64555" y="312145"/>
                  </a:lnTo>
                  <a:lnTo>
                    <a:pt x="86651" y="273331"/>
                  </a:lnTo>
                  <a:lnTo>
                    <a:pt x="111589" y="236463"/>
                  </a:lnTo>
                  <a:lnTo>
                    <a:pt x="139221" y="201691"/>
                  </a:lnTo>
                  <a:lnTo>
                    <a:pt x="169397" y="169163"/>
                  </a:lnTo>
                  <a:lnTo>
                    <a:pt x="201969" y="139028"/>
                  </a:lnTo>
                  <a:lnTo>
                    <a:pt x="236787" y="111434"/>
                  </a:lnTo>
                  <a:lnTo>
                    <a:pt x="273703" y="86530"/>
                  </a:lnTo>
                  <a:lnTo>
                    <a:pt x="312569" y="64465"/>
                  </a:lnTo>
                  <a:lnTo>
                    <a:pt x="353235" y="45386"/>
                  </a:lnTo>
                  <a:lnTo>
                    <a:pt x="395552" y="29443"/>
                  </a:lnTo>
                  <a:lnTo>
                    <a:pt x="439372" y="16784"/>
                  </a:lnTo>
                  <a:lnTo>
                    <a:pt x="484545" y="7559"/>
                  </a:lnTo>
                  <a:lnTo>
                    <a:pt x="530923" y="1914"/>
                  </a:lnTo>
                  <a:lnTo>
                    <a:pt x="578358" y="0"/>
                  </a:lnTo>
                  <a:lnTo>
                    <a:pt x="625790" y="1914"/>
                  </a:lnTo>
                  <a:lnTo>
                    <a:pt x="672167" y="7559"/>
                  </a:lnTo>
                  <a:lnTo>
                    <a:pt x="717339" y="16784"/>
                  </a:lnTo>
                  <a:lnTo>
                    <a:pt x="761158" y="29443"/>
                  </a:lnTo>
                  <a:lnTo>
                    <a:pt x="803475" y="45386"/>
                  </a:lnTo>
                  <a:lnTo>
                    <a:pt x="844140" y="64465"/>
                  </a:lnTo>
                  <a:lnTo>
                    <a:pt x="883006" y="86530"/>
                  </a:lnTo>
                  <a:lnTo>
                    <a:pt x="919922" y="111434"/>
                  </a:lnTo>
                  <a:lnTo>
                    <a:pt x="954741" y="139028"/>
                  </a:lnTo>
                  <a:lnTo>
                    <a:pt x="987313" y="169163"/>
                  </a:lnTo>
                  <a:lnTo>
                    <a:pt x="1017490" y="201691"/>
                  </a:lnTo>
                  <a:lnTo>
                    <a:pt x="1045122" y="236463"/>
                  </a:lnTo>
                  <a:lnTo>
                    <a:pt x="1070061" y="273331"/>
                  </a:lnTo>
                  <a:lnTo>
                    <a:pt x="1092158" y="312145"/>
                  </a:lnTo>
                  <a:lnTo>
                    <a:pt x="1111263" y="352758"/>
                  </a:lnTo>
                  <a:lnTo>
                    <a:pt x="1127229" y="395020"/>
                  </a:lnTo>
                  <a:lnTo>
                    <a:pt x="1139906" y="438784"/>
                  </a:lnTo>
                  <a:lnTo>
                    <a:pt x="1149145" y="483900"/>
                  </a:lnTo>
                  <a:lnTo>
                    <a:pt x="1154798" y="530220"/>
                  </a:lnTo>
                  <a:lnTo>
                    <a:pt x="1156716" y="577595"/>
                  </a:lnTo>
                  <a:lnTo>
                    <a:pt x="1154798" y="624971"/>
                  </a:lnTo>
                  <a:lnTo>
                    <a:pt x="1149145" y="671291"/>
                  </a:lnTo>
                  <a:lnTo>
                    <a:pt x="1139906" y="716407"/>
                  </a:lnTo>
                  <a:lnTo>
                    <a:pt x="1127229" y="760171"/>
                  </a:lnTo>
                  <a:lnTo>
                    <a:pt x="1111263" y="802433"/>
                  </a:lnTo>
                  <a:lnTo>
                    <a:pt x="1092158" y="843046"/>
                  </a:lnTo>
                  <a:lnTo>
                    <a:pt x="1070061" y="881860"/>
                  </a:lnTo>
                  <a:lnTo>
                    <a:pt x="1045122" y="918728"/>
                  </a:lnTo>
                  <a:lnTo>
                    <a:pt x="1017490" y="953500"/>
                  </a:lnTo>
                  <a:lnTo>
                    <a:pt x="987313" y="986028"/>
                  </a:lnTo>
                  <a:lnTo>
                    <a:pt x="954741" y="1016163"/>
                  </a:lnTo>
                  <a:lnTo>
                    <a:pt x="919922" y="1043757"/>
                  </a:lnTo>
                  <a:lnTo>
                    <a:pt x="883006" y="1068661"/>
                  </a:lnTo>
                  <a:lnTo>
                    <a:pt x="844140" y="1090726"/>
                  </a:lnTo>
                  <a:lnTo>
                    <a:pt x="803475" y="1109805"/>
                  </a:lnTo>
                  <a:lnTo>
                    <a:pt x="761158" y="1125748"/>
                  </a:lnTo>
                  <a:lnTo>
                    <a:pt x="717339" y="1138407"/>
                  </a:lnTo>
                  <a:lnTo>
                    <a:pt x="672167" y="1147632"/>
                  </a:lnTo>
                  <a:lnTo>
                    <a:pt x="625790" y="1153277"/>
                  </a:lnTo>
                  <a:lnTo>
                    <a:pt x="578358" y="1155191"/>
                  </a:lnTo>
                  <a:lnTo>
                    <a:pt x="530923" y="1153277"/>
                  </a:lnTo>
                  <a:lnTo>
                    <a:pt x="484545" y="1147632"/>
                  </a:lnTo>
                  <a:lnTo>
                    <a:pt x="439372" y="1138407"/>
                  </a:lnTo>
                  <a:lnTo>
                    <a:pt x="395552" y="1125748"/>
                  </a:lnTo>
                  <a:lnTo>
                    <a:pt x="353235" y="1109805"/>
                  </a:lnTo>
                  <a:lnTo>
                    <a:pt x="312569" y="1090726"/>
                  </a:lnTo>
                  <a:lnTo>
                    <a:pt x="273703" y="1068661"/>
                  </a:lnTo>
                  <a:lnTo>
                    <a:pt x="236787" y="1043757"/>
                  </a:lnTo>
                  <a:lnTo>
                    <a:pt x="201969" y="1016163"/>
                  </a:lnTo>
                  <a:lnTo>
                    <a:pt x="169397" y="986028"/>
                  </a:lnTo>
                  <a:lnTo>
                    <a:pt x="139221" y="953500"/>
                  </a:lnTo>
                  <a:lnTo>
                    <a:pt x="111589" y="918728"/>
                  </a:lnTo>
                  <a:lnTo>
                    <a:pt x="86651" y="881860"/>
                  </a:lnTo>
                  <a:lnTo>
                    <a:pt x="64555" y="843046"/>
                  </a:lnTo>
                  <a:lnTo>
                    <a:pt x="45450" y="802433"/>
                  </a:lnTo>
                  <a:lnTo>
                    <a:pt x="29485" y="760171"/>
                  </a:lnTo>
                  <a:lnTo>
                    <a:pt x="16808" y="716407"/>
                  </a:lnTo>
                  <a:lnTo>
                    <a:pt x="7569" y="671291"/>
                  </a:lnTo>
                  <a:lnTo>
                    <a:pt x="1917" y="624971"/>
                  </a:lnTo>
                  <a:lnTo>
                    <a:pt x="0" y="577595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995172" y="3806393"/>
            <a:ext cx="719455" cy="82550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R="5080" indent="2540" algn="ctr">
              <a:lnSpc>
                <a:spcPct val="91500"/>
              </a:lnSpc>
              <a:spcBef>
                <a:spcPts val="250"/>
              </a:spcBef>
            </a:pPr>
            <a:r>
              <a:rPr sz="1400" spc="-10" dirty="0">
                <a:latin typeface="Calibri"/>
                <a:cs typeface="Calibri"/>
              </a:rPr>
              <a:t>педагог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доп </a:t>
            </a:r>
            <a:r>
              <a:rPr sz="1400" spc="-5" dirty="0">
                <a:latin typeface="Calibri"/>
                <a:cs typeface="Calibri"/>
              </a:rPr>
              <a:t> об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10" dirty="0">
                <a:latin typeface="Calibri"/>
                <a:cs typeface="Calibri"/>
              </a:rPr>
              <a:t>з</a:t>
            </a:r>
            <a:r>
              <a:rPr sz="1400" spc="-5" dirty="0">
                <a:latin typeface="Calibri"/>
                <a:cs typeface="Calibri"/>
              </a:rPr>
              <a:t>ова  </a:t>
            </a:r>
            <a:r>
              <a:rPr sz="1400" dirty="0">
                <a:latin typeface="Calibri"/>
                <a:cs typeface="Calibri"/>
              </a:rPr>
              <a:t>ния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150366" y="1964182"/>
            <a:ext cx="1169670" cy="1614170"/>
            <a:chOff x="1150366" y="1964182"/>
            <a:chExt cx="1169670" cy="1614170"/>
          </a:xfrm>
        </p:grpSpPr>
        <p:sp>
          <p:nvSpPr>
            <p:cNvPr id="38" name="object 38"/>
            <p:cNvSpPr/>
            <p:nvPr/>
          </p:nvSpPr>
          <p:spPr>
            <a:xfrm>
              <a:off x="1350264" y="3252724"/>
              <a:ext cx="380365" cy="325755"/>
            </a:xfrm>
            <a:custGeom>
              <a:avLst/>
              <a:gdLst/>
              <a:ahLst/>
              <a:cxnLst/>
              <a:rect l="l" t="t" r="r" b="b"/>
              <a:pathLst>
                <a:path w="380364" h="325754">
                  <a:moveTo>
                    <a:pt x="224282" y="0"/>
                  </a:moveTo>
                  <a:lnTo>
                    <a:pt x="0" y="106172"/>
                  </a:lnTo>
                  <a:lnTo>
                    <a:pt x="76073" y="123571"/>
                  </a:lnTo>
                  <a:lnTo>
                    <a:pt x="41910" y="273176"/>
                  </a:lnTo>
                  <a:lnTo>
                    <a:pt x="270129" y="325247"/>
                  </a:lnTo>
                  <a:lnTo>
                    <a:pt x="304292" y="175640"/>
                  </a:lnTo>
                  <a:lnTo>
                    <a:pt x="380365" y="193039"/>
                  </a:lnTo>
                  <a:lnTo>
                    <a:pt x="224282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56716" y="197053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578358" y="0"/>
                  </a:moveTo>
                  <a:lnTo>
                    <a:pt x="530925" y="1914"/>
                  </a:lnTo>
                  <a:lnTo>
                    <a:pt x="484548" y="7559"/>
                  </a:lnTo>
                  <a:lnTo>
                    <a:pt x="439376" y="16784"/>
                  </a:lnTo>
                  <a:lnTo>
                    <a:pt x="395557" y="29443"/>
                  </a:lnTo>
                  <a:lnTo>
                    <a:pt x="353240" y="45386"/>
                  </a:lnTo>
                  <a:lnTo>
                    <a:pt x="312575" y="64465"/>
                  </a:lnTo>
                  <a:lnTo>
                    <a:pt x="273709" y="86530"/>
                  </a:lnTo>
                  <a:lnTo>
                    <a:pt x="236793" y="111434"/>
                  </a:lnTo>
                  <a:lnTo>
                    <a:pt x="201974" y="139028"/>
                  </a:lnTo>
                  <a:lnTo>
                    <a:pt x="169402" y="169164"/>
                  </a:lnTo>
                  <a:lnTo>
                    <a:pt x="139225" y="201691"/>
                  </a:lnTo>
                  <a:lnTo>
                    <a:pt x="111593" y="236463"/>
                  </a:lnTo>
                  <a:lnTo>
                    <a:pt x="86654" y="273331"/>
                  </a:lnTo>
                  <a:lnTo>
                    <a:pt x="64557" y="312145"/>
                  </a:lnTo>
                  <a:lnTo>
                    <a:pt x="45452" y="352758"/>
                  </a:lnTo>
                  <a:lnTo>
                    <a:pt x="29486" y="395020"/>
                  </a:lnTo>
                  <a:lnTo>
                    <a:pt x="16809" y="438784"/>
                  </a:lnTo>
                  <a:lnTo>
                    <a:pt x="7570" y="483900"/>
                  </a:lnTo>
                  <a:lnTo>
                    <a:pt x="1917" y="530220"/>
                  </a:lnTo>
                  <a:lnTo>
                    <a:pt x="0" y="577595"/>
                  </a:lnTo>
                  <a:lnTo>
                    <a:pt x="1917" y="624971"/>
                  </a:lnTo>
                  <a:lnTo>
                    <a:pt x="7570" y="671291"/>
                  </a:lnTo>
                  <a:lnTo>
                    <a:pt x="16809" y="716407"/>
                  </a:lnTo>
                  <a:lnTo>
                    <a:pt x="29486" y="760171"/>
                  </a:lnTo>
                  <a:lnTo>
                    <a:pt x="45452" y="802433"/>
                  </a:lnTo>
                  <a:lnTo>
                    <a:pt x="64557" y="843046"/>
                  </a:lnTo>
                  <a:lnTo>
                    <a:pt x="86654" y="881860"/>
                  </a:lnTo>
                  <a:lnTo>
                    <a:pt x="111593" y="918728"/>
                  </a:lnTo>
                  <a:lnTo>
                    <a:pt x="139225" y="953500"/>
                  </a:lnTo>
                  <a:lnTo>
                    <a:pt x="169402" y="986027"/>
                  </a:lnTo>
                  <a:lnTo>
                    <a:pt x="201974" y="1016163"/>
                  </a:lnTo>
                  <a:lnTo>
                    <a:pt x="236793" y="1043757"/>
                  </a:lnTo>
                  <a:lnTo>
                    <a:pt x="273709" y="1068661"/>
                  </a:lnTo>
                  <a:lnTo>
                    <a:pt x="312575" y="1090726"/>
                  </a:lnTo>
                  <a:lnTo>
                    <a:pt x="353240" y="1109805"/>
                  </a:lnTo>
                  <a:lnTo>
                    <a:pt x="395557" y="1125748"/>
                  </a:lnTo>
                  <a:lnTo>
                    <a:pt x="439376" y="1138407"/>
                  </a:lnTo>
                  <a:lnTo>
                    <a:pt x="484548" y="1147632"/>
                  </a:lnTo>
                  <a:lnTo>
                    <a:pt x="530925" y="1153277"/>
                  </a:lnTo>
                  <a:lnTo>
                    <a:pt x="578358" y="1155191"/>
                  </a:lnTo>
                  <a:lnTo>
                    <a:pt x="625790" y="1153277"/>
                  </a:lnTo>
                  <a:lnTo>
                    <a:pt x="672167" y="1147632"/>
                  </a:lnTo>
                  <a:lnTo>
                    <a:pt x="717339" y="1138407"/>
                  </a:lnTo>
                  <a:lnTo>
                    <a:pt x="761158" y="1125748"/>
                  </a:lnTo>
                  <a:lnTo>
                    <a:pt x="803475" y="1109805"/>
                  </a:lnTo>
                  <a:lnTo>
                    <a:pt x="844140" y="1090726"/>
                  </a:lnTo>
                  <a:lnTo>
                    <a:pt x="883006" y="1068661"/>
                  </a:lnTo>
                  <a:lnTo>
                    <a:pt x="919922" y="1043757"/>
                  </a:lnTo>
                  <a:lnTo>
                    <a:pt x="954741" y="1016163"/>
                  </a:lnTo>
                  <a:lnTo>
                    <a:pt x="987313" y="986027"/>
                  </a:lnTo>
                  <a:lnTo>
                    <a:pt x="1017490" y="953500"/>
                  </a:lnTo>
                  <a:lnTo>
                    <a:pt x="1045122" y="918728"/>
                  </a:lnTo>
                  <a:lnTo>
                    <a:pt x="1070061" y="881860"/>
                  </a:lnTo>
                  <a:lnTo>
                    <a:pt x="1092158" y="843046"/>
                  </a:lnTo>
                  <a:lnTo>
                    <a:pt x="1111263" y="802433"/>
                  </a:lnTo>
                  <a:lnTo>
                    <a:pt x="1127229" y="760171"/>
                  </a:lnTo>
                  <a:lnTo>
                    <a:pt x="1139906" y="716407"/>
                  </a:lnTo>
                  <a:lnTo>
                    <a:pt x="1149145" y="671291"/>
                  </a:lnTo>
                  <a:lnTo>
                    <a:pt x="1154798" y="624971"/>
                  </a:lnTo>
                  <a:lnTo>
                    <a:pt x="1156716" y="577595"/>
                  </a:lnTo>
                  <a:lnTo>
                    <a:pt x="1154798" y="530220"/>
                  </a:lnTo>
                  <a:lnTo>
                    <a:pt x="1149145" y="483900"/>
                  </a:lnTo>
                  <a:lnTo>
                    <a:pt x="1139906" y="438784"/>
                  </a:lnTo>
                  <a:lnTo>
                    <a:pt x="1127229" y="395020"/>
                  </a:lnTo>
                  <a:lnTo>
                    <a:pt x="1111263" y="352758"/>
                  </a:lnTo>
                  <a:lnTo>
                    <a:pt x="1092158" y="312145"/>
                  </a:lnTo>
                  <a:lnTo>
                    <a:pt x="1070061" y="273331"/>
                  </a:lnTo>
                  <a:lnTo>
                    <a:pt x="1045122" y="236463"/>
                  </a:lnTo>
                  <a:lnTo>
                    <a:pt x="1017490" y="201691"/>
                  </a:lnTo>
                  <a:lnTo>
                    <a:pt x="987313" y="169164"/>
                  </a:lnTo>
                  <a:lnTo>
                    <a:pt x="954741" y="139028"/>
                  </a:lnTo>
                  <a:lnTo>
                    <a:pt x="919922" y="111434"/>
                  </a:lnTo>
                  <a:lnTo>
                    <a:pt x="883006" y="86530"/>
                  </a:lnTo>
                  <a:lnTo>
                    <a:pt x="844140" y="64465"/>
                  </a:lnTo>
                  <a:lnTo>
                    <a:pt x="803475" y="45386"/>
                  </a:lnTo>
                  <a:lnTo>
                    <a:pt x="761158" y="29443"/>
                  </a:lnTo>
                  <a:lnTo>
                    <a:pt x="717339" y="16784"/>
                  </a:lnTo>
                  <a:lnTo>
                    <a:pt x="672167" y="7559"/>
                  </a:lnTo>
                  <a:lnTo>
                    <a:pt x="625790" y="1914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56716" y="197053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0" y="577595"/>
                  </a:moveTo>
                  <a:lnTo>
                    <a:pt x="1917" y="530220"/>
                  </a:lnTo>
                  <a:lnTo>
                    <a:pt x="7570" y="483900"/>
                  </a:lnTo>
                  <a:lnTo>
                    <a:pt x="16809" y="438784"/>
                  </a:lnTo>
                  <a:lnTo>
                    <a:pt x="29486" y="395020"/>
                  </a:lnTo>
                  <a:lnTo>
                    <a:pt x="45452" y="352758"/>
                  </a:lnTo>
                  <a:lnTo>
                    <a:pt x="64557" y="312145"/>
                  </a:lnTo>
                  <a:lnTo>
                    <a:pt x="86654" y="273331"/>
                  </a:lnTo>
                  <a:lnTo>
                    <a:pt x="111593" y="236463"/>
                  </a:lnTo>
                  <a:lnTo>
                    <a:pt x="139225" y="201691"/>
                  </a:lnTo>
                  <a:lnTo>
                    <a:pt x="169402" y="169164"/>
                  </a:lnTo>
                  <a:lnTo>
                    <a:pt x="201974" y="139028"/>
                  </a:lnTo>
                  <a:lnTo>
                    <a:pt x="236793" y="111434"/>
                  </a:lnTo>
                  <a:lnTo>
                    <a:pt x="273709" y="86530"/>
                  </a:lnTo>
                  <a:lnTo>
                    <a:pt x="312575" y="64465"/>
                  </a:lnTo>
                  <a:lnTo>
                    <a:pt x="353240" y="45386"/>
                  </a:lnTo>
                  <a:lnTo>
                    <a:pt x="395557" y="29443"/>
                  </a:lnTo>
                  <a:lnTo>
                    <a:pt x="439376" y="16784"/>
                  </a:lnTo>
                  <a:lnTo>
                    <a:pt x="484548" y="7559"/>
                  </a:lnTo>
                  <a:lnTo>
                    <a:pt x="530925" y="1914"/>
                  </a:lnTo>
                  <a:lnTo>
                    <a:pt x="578358" y="0"/>
                  </a:lnTo>
                  <a:lnTo>
                    <a:pt x="625790" y="1914"/>
                  </a:lnTo>
                  <a:lnTo>
                    <a:pt x="672167" y="7559"/>
                  </a:lnTo>
                  <a:lnTo>
                    <a:pt x="717339" y="16784"/>
                  </a:lnTo>
                  <a:lnTo>
                    <a:pt x="761158" y="29443"/>
                  </a:lnTo>
                  <a:lnTo>
                    <a:pt x="803475" y="45386"/>
                  </a:lnTo>
                  <a:lnTo>
                    <a:pt x="844140" y="64465"/>
                  </a:lnTo>
                  <a:lnTo>
                    <a:pt x="883006" y="86530"/>
                  </a:lnTo>
                  <a:lnTo>
                    <a:pt x="919922" y="111434"/>
                  </a:lnTo>
                  <a:lnTo>
                    <a:pt x="954741" y="139028"/>
                  </a:lnTo>
                  <a:lnTo>
                    <a:pt x="987313" y="169164"/>
                  </a:lnTo>
                  <a:lnTo>
                    <a:pt x="1017490" y="201691"/>
                  </a:lnTo>
                  <a:lnTo>
                    <a:pt x="1045122" y="236463"/>
                  </a:lnTo>
                  <a:lnTo>
                    <a:pt x="1070061" y="273331"/>
                  </a:lnTo>
                  <a:lnTo>
                    <a:pt x="1092158" y="312145"/>
                  </a:lnTo>
                  <a:lnTo>
                    <a:pt x="1111263" y="352758"/>
                  </a:lnTo>
                  <a:lnTo>
                    <a:pt x="1127229" y="395020"/>
                  </a:lnTo>
                  <a:lnTo>
                    <a:pt x="1139906" y="438784"/>
                  </a:lnTo>
                  <a:lnTo>
                    <a:pt x="1149145" y="483900"/>
                  </a:lnTo>
                  <a:lnTo>
                    <a:pt x="1154798" y="530220"/>
                  </a:lnTo>
                  <a:lnTo>
                    <a:pt x="1156716" y="577595"/>
                  </a:lnTo>
                  <a:lnTo>
                    <a:pt x="1154798" y="624971"/>
                  </a:lnTo>
                  <a:lnTo>
                    <a:pt x="1149145" y="671291"/>
                  </a:lnTo>
                  <a:lnTo>
                    <a:pt x="1139906" y="716407"/>
                  </a:lnTo>
                  <a:lnTo>
                    <a:pt x="1127229" y="760171"/>
                  </a:lnTo>
                  <a:lnTo>
                    <a:pt x="1111263" y="802433"/>
                  </a:lnTo>
                  <a:lnTo>
                    <a:pt x="1092158" y="843046"/>
                  </a:lnTo>
                  <a:lnTo>
                    <a:pt x="1070061" y="881860"/>
                  </a:lnTo>
                  <a:lnTo>
                    <a:pt x="1045122" y="918728"/>
                  </a:lnTo>
                  <a:lnTo>
                    <a:pt x="1017490" y="953500"/>
                  </a:lnTo>
                  <a:lnTo>
                    <a:pt x="987313" y="986027"/>
                  </a:lnTo>
                  <a:lnTo>
                    <a:pt x="954741" y="1016163"/>
                  </a:lnTo>
                  <a:lnTo>
                    <a:pt x="919922" y="1043757"/>
                  </a:lnTo>
                  <a:lnTo>
                    <a:pt x="883006" y="1068661"/>
                  </a:lnTo>
                  <a:lnTo>
                    <a:pt x="844140" y="1090726"/>
                  </a:lnTo>
                  <a:lnTo>
                    <a:pt x="803475" y="1109805"/>
                  </a:lnTo>
                  <a:lnTo>
                    <a:pt x="761158" y="1125748"/>
                  </a:lnTo>
                  <a:lnTo>
                    <a:pt x="717339" y="1138407"/>
                  </a:lnTo>
                  <a:lnTo>
                    <a:pt x="672167" y="1147632"/>
                  </a:lnTo>
                  <a:lnTo>
                    <a:pt x="625790" y="1153277"/>
                  </a:lnTo>
                  <a:lnTo>
                    <a:pt x="578358" y="1155191"/>
                  </a:lnTo>
                  <a:lnTo>
                    <a:pt x="530925" y="1153277"/>
                  </a:lnTo>
                  <a:lnTo>
                    <a:pt x="484548" y="1147632"/>
                  </a:lnTo>
                  <a:lnTo>
                    <a:pt x="439376" y="1138407"/>
                  </a:lnTo>
                  <a:lnTo>
                    <a:pt x="395557" y="1125748"/>
                  </a:lnTo>
                  <a:lnTo>
                    <a:pt x="353240" y="1109805"/>
                  </a:lnTo>
                  <a:lnTo>
                    <a:pt x="312575" y="1090726"/>
                  </a:lnTo>
                  <a:lnTo>
                    <a:pt x="273709" y="1068661"/>
                  </a:lnTo>
                  <a:lnTo>
                    <a:pt x="236793" y="1043757"/>
                  </a:lnTo>
                  <a:lnTo>
                    <a:pt x="201974" y="1016163"/>
                  </a:lnTo>
                  <a:lnTo>
                    <a:pt x="169402" y="986027"/>
                  </a:lnTo>
                  <a:lnTo>
                    <a:pt x="139225" y="953500"/>
                  </a:lnTo>
                  <a:lnTo>
                    <a:pt x="111593" y="918728"/>
                  </a:lnTo>
                  <a:lnTo>
                    <a:pt x="86654" y="881860"/>
                  </a:lnTo>
                  <a:lnTo>
                    <a:pt x="64557" y="843046"/>
                  </a:lnTo>
                  <a:lnTo>
                    <a:pt x="45452" y="802433"/>
                  </a:lnTo>
                  <a:lnTo>
                    <a:pt x="29486" y="760171"/>
                  </a:lnTo>
                  <a:lnTo>
                    <a:pt x="16809" y="716407"/>
                  </a:lnTo>
                  <a:lnTo>
                    <a:pt x="7570" y="671291"/>
                  </a:lnTo>
                  <a:lnTo>
                    <a:pt x="1917" y="624971"/>
                  </a:lnTo>
                  <a:lnTo>
                    <a:pt x="0" y="5775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468247" y="2407666"/>
            <a:ext cx="5461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ть</a:t>
            </a:r>
            <a:r>
              <a:rPr sz="1400" spc="-25" dirty="0">
                <a:latin typeface="Calibri"/>
                <a:cs typeface="Calibri"/>
              </a:rPr>
              <a:t>ю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5" dirty="0">
                <a:latin typeface="Calibri"/>
                <a:cs typeface="Calibri"/>
              </a:rPr>
              <a:t>ор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127504" y="1999233"/>
            <a:ext cx="2517775" cy="2543810"/>
            <a:chOff x="2127504" y="1999233"/>
            <a:chExt cx="2517775" cy="2543810"/>
          </a:xfrm>
        </p:grpSpPr>
        <p:sp>
          <p:nvSpPr>
            <p:cNvPr id="43" name="object 43"/>
            <p:cNvSpPr/>
            <p:nvPr/>
          </p:nvSpPr>
          <p:spPr>
            <a:xfrm>
              <a:off x="2316607" y="1999233"/>
              <a:ext cx="322580" cy="351155"/>
            </a:xfrm>
            <a:custGeom>
              <a:avLst/>
              <a:gdLst/>
              <a:ahLst/>
              <a:cxnLst/>
              <a:rect l="l" t="t" r="r" b="b"/>
              <a:pathLst>
                <a:path w="322580" h="351155">
                  <a:moveTo>
                    <a:pt x="101345" y="0"/>
                  </a:moveTo>
                  <a:lnTo>
                    <a:pt x="135509" y="70230"/>
                  </a:lnTo>
                  <a:lnTo>
                    <a:pt x="0" y="136016"/>
                  </a:lnTo>
                  <a:lnTo>
                    <a:pt x="102362" y="346582"/>
                  </a:lnTo>
                  <a:lnTo>
                    <a:pt x="237870" y="280796"/>
                  </a:lnTo>
                  <a:lnTo>
                    <a:pt x="272034" y="350900"/>
                  </a:lnTo>
                  <a:lnTo>
                    <a:pt x="322072" y="109600"/>
                  </a:lnTo>
                  <a:lnTo>
                    <a:pt x="101345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7504" y="2884931"/>
              <a:ext cx="2517647" cy="1658111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6172200" y="1214627"/>
            <a:ext cx="5181600" cy="4962525"/>
          </a:xfrm>
          <a:prstGeom prst="rect">
            <a:avLst/>
          </a:prstGeom>
          <a:solidFill>
            <a:srgbClr val="E6EBF3"/>
          </a:solidFill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10" dirty="0">
                <a:solidFill>
                  <a:srgbClr val="6F2F9F"/>
                </a:solidFill>
                <a:latin typeface="Calibri"/>
                <a:cs typeface="Calibri"/>
              </a:rPr>
              <a:t>Междисциплинарная</a:t>
            </a:r>
            <a:r>
              <a:rPr sz="2400" b="1" i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6F2F9F"/>
                </a:solidFill>
                <a:latin typeface="Calibri"/>
                <a:cs typeface="Calibri"/>
              </a:rPr>
              <a:t>команда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05"/>
              </a:spcBef>
            </a:pPr>
            <a:r>
              <a:rPr sz="2400" b="1" i="1" spc="-5" dirty="0">
                <a:solidFill>
                  <a:srgbClr val="6F2F9F"/>
                </a:solidFill>
                <a:latin typeface="Calibri"/>
                <a:cs typeface="Calibri"/>
              </a:rPr>
              <a:t>специалистов</a:t>
            </a:r>
            <a:r>
              <a:rPr sz="2400" b="1" i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6F2F9F"/>
                </a:solidFill>
                <a:latin typeface="Calibri"/>
                <a:cs typeface="Calibri"/>
              </a:rPr>
              <a:t>осуществляет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50">
              <a:latin typeface="Calibri"/>
              <a:cs typeface="Calibri"/>
            </a:endParaRPr>
          </a:p>
          <a:p>
            <a:pPr marL="320675" marR="310515" indent="-228600">
              <a:lnSpc>
                <a:spcPts val="2160"/>
              </a:lnSpc>
              <a:buFont typeface="Arial MT"/>
              <a:buChar char="•"/>
              <a:tabLst>
                <a:tab pos="320675" algn="l"/>
                <a:tab pos="321310" algn="l"/>
              </a:tabLst>
            </a:pPr>
            <a:r>
              <a:rPr sz="2000" dirty="0">
                <a:latin typeface="Calibri"/>
                <a:cs typeface="Calibri"/>
              </a:rPr>
              <a:t>диагностику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актуальных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учебно-трудовых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возможностей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обучающегося</a:t>
            </a:r>
            <a:endParaRPr sz="2000">
              <a:latin typeface="Calibri"/>
              <a:cs typeface="Calibri"/>
            </a:endParaRPr>
          </a:p>
          <a:p>
            <a:pPr marL="320675" indent="-229235">
              <a:lnSpc>
                <a:spcPts val="2280"/>
              </a:lnSpc>
              <a:spcBef>
                <a:spcPts val="725"/>
              </a:spcBef>
              <a:buFont typeface="Arial MT"/>
              <a:buChar char="•"/>
              <a:tabLst>
                <a:tab pos="320675" algn="l"/>
                <a:tab pos="321310" algn="l"/>
              </a:tabLst>
            </a:pPr>
            <a:r>
              <a:rPr sz="2000" spc="-5" dirty="0">
                <a:latin typeface="Calibri"/>
                <a:cs typeface="Calibri"/>
              </a:rPr>
              <a:t>построение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индивидуальной</a:t>
            </a:r>
            <a:endParaRPr sz="2000">
              <a:latin typeface="Calibri"/>
              <a:cs typeface="Calibri"/>
            </a:endParaRPr>
          </a:p>
          <a:p>
            <a:pPr marL="320675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профессиональной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траектории</a:t>
            </a:r>
            <a:endParaRPr sz="2000">
              <a:latin typeface="Calibri"/>
              <a:cs typeface="Calibri"/>
            </a:endParaRPr>
          </a:p>
          <a:p>
            <a:pPr marL="320675" indent="-229235">
              <a:lnSpc>
                <a:spcPts val="2280"/>
              </a:lnSpc>
              <a:spcBef>
                <a:spcPts val="770"/>
              </a:spcBef>
              <a:buFont typeface="Arial MT"/>
              <a:buChar char="•"/>
              <a:tabLst>
                <a:tab pos="320675" algn="l"/>
                <a:tab pos="321310" algn="l"/>
              </a:tabLst>
            </a:pPr>
            <a:r>
              <a:rPr sz="2000" dirty="0">
                <a:latin typeface="Calibri"/>
                <a:cs typeface="Calibri"/>
              </a:rPr>
              <a:t>создание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адаптивной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коррекционно-</a:t>
            </a:r>
            <a:endParaRPr sz="2000">
              <a:latin typeface="Calibri"/>
              <a:cs typeface="Calibri"/>
            </a:endParaRPr>
          </a:p>
          <a:p>
            <a:pPr marL="320675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развивающей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среды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86734" y="382904"/>
            <a:ext cx="5022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40" dirty="0">
                <a:solidFill>
                  <a:srgbClr val="4E75A2"/>
                </a:solidFill>
                <a:latin typeface="Calibri Light"/>
                <a:cs typeface="Calibri Light"/>
              </a:rPr>
              <a:t>Взаимодействие</a:t>
            </a:r>
            <a:r>
              <a:rPr sz="3600" i="1" spc="-75" dirty="0">
                <a:solidFill>
                  <a:srgbClr val="4E75A2"/>
                </a:solidFill>
                <a:latin typeface="Calibri Light"/>
                <a:cs typeface="Calibri Light"/>
              </a:rPr>
              <a:t> </a:t>
            </a:r>
            <a:r>
              <a:rPr sz="3600" i="1" spc="-20" dirty="0">
                <a:solidFill>
                  <a:srgbClr val="4E75A2"/>
                </a:solidFill>
                <a:latin typeface="Calibri Light"/>
                <a:cs typeface="Calibri Light"/>
              </a:rPr>
              <a:t>с</a:t>
            </a:r>
            <a:r>
              <a:rPr sz="3600" i="1" spc="-40" dirty="0">
                <a:solidFill>
                  <a:srgbClr val="4E75A2"/>
                </a:solidFill>
                <a:latin typeface="Calibri Light"/>
                <a:cs typeface="Calibri Light"/>
              </a:rPr>
              <a:t> </a:t>
            </a:r>
            <a:r>
              <a:rPr sz="3600" i="1" spc="-25" dirty="0">
                <a:solidFill>
                  <a:srgbClr val="4E75A2"/>
                </a:solidFill>
                <a:latin typeface="Calibri Light"/>
                <a:cs typeface="Calibri Light"/>
              </a:rPr>
              <a:t>семьей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96711" y="1217675"/>
            <a:ext cx="5657215" cy="4959350"/>
          </a:xfrm>
          <a:custGeom>
            <a:avLst/>
            <a:gdLst/>
            <a:ahLst/>
            <a:cxnLst/>
            <a:rect l="l" t="t" r="r" b="b"/>
            <a:pathLst>
              <a:path w="5657215" h="4959350">
                <a:moveTo>
                  <a:pt x="5657088" y="0"/>
                </a:moveTo>
                <a:lnTo>
                  <a:pt x="0" y="0"/>
                </a:lnTo>
                <a:lnTo>
                  <a:pt x="0" y="4959096"/>
                </a:lnTo>
                <a:lnTo>
                  <a:pt x="5657088" y="4959096"/>
                </a:lnTo>
                <a:lnTo>
                  <a:pt x="5657088" y="0"/>
                </a:lnTo>
                <a:close/>
              </a:path>
            </a:pathLst>
          </a:custGeom>
          <a:solidFill>
            <a:srgbClr val="E6EB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776976" y="1102900"/>
            <a:ext cx="5413375" cy="494093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2600" i="1" spc="-5" dirty="0">
                <a:solidFill>
                  <a:srgbClr val="6F2F9F"/>
                </a:solidFill>
                <a:latin typeface="Calibri"/>
                <a:cs typeface="Calibri"/>
              </a:rPr>
              <a:t>Профессиональные</a:t>
            </a:r>
            <a:r>
              <a:rPr sz="2600" i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600" i="1" dirty="0">
                <a:solidFill>
                  <a:srgbClr val="6F2F9F"/>
                </a:solidFill>
                <a:latin typeface="Calibri"/>
                <a:cs typeface="Calibri"/>
              </a:rPr>
              <a:t>ориентиры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965"/>
              </a:lnSpc>
              <a:spcBef>
                <a:spcPts val="68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20" dirty="0">
                <a:latin typeface="Calibri"/>
                <a:cs typeface="Calibri"/>
              </a:rPr>
              <a:t>консультирование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вопросах</a:t>
            </a:r>
            <a:endParaRPr sz="2600">
              <a:latin typeface="Calibri"/>
              <a:cs typeface="Calibri"/>
            </a:endParaRPr>
          </a:p>
          <a:p>
            <a:pPr marL="241300" marR="739775">
              <a:lnSpc>
                <a:spcPts val="2810"/>
              </a:lnSpc>
              <a:spcBef>
                <a:spcPts val="200"/>
              </a:spcBef>
            </a:pPr>
            <a:r>
              <a:rPr sz="2600" dirty="0">
                <a:latin typeface="Calibri"/>
                <a:cs typeface="Calibri"/>
              </a:rPr>
              <a:t>построения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профессиональной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траектории</a:t>
            </a:r>
            <a:endParaRPr sz="2600">
              <a:latin typeface="Calibri"/>
              <a:cs typeface="Calibri"/>
            </a:endParaRPr>
          </a:p>
          <a:p>
            <a:pPr marL="241300" marR="902335" indent="-228600">
              <a:lnSpc>
                <a:spcPts val="281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работа </a:t>
            </a:r>
            <a:r>
              <a:rPr sz="2600" dirty="0">
                <a:latin typeface="Calibri"/>
                <a:cs typeface="Calibri"/>
              </a:rPr>
              <a:t>по </a:t>
            </a:r>
            <a:r>
              <a:rPr sz="2600" spc="-5" dirty="0">
                <a:latin typeface="Calibri"/>
                <a:cs typeface="Calibri"/>
              </a:rPr>
              <a:t>информированию </a:t>
            </a:r>
            <a:r>
              <a:rPr sz="2600" dirty="0">
                <a:latin typeface="Calibri"/>
                <a:cs typeface="Calibri"/>
              </a:rPr>
              <a:t>в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правовых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аспектах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ct val="90000"/>
              </a:lnSpc>
              <a:spcBef>
                <a:spcPts val="95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просвещение </a:t>
            </a:r>
            <a:r>
              <a:rPr sz="2600" spc="-20" dirty="0">
                <a:latin typeface="Calibri"/>
                <a:cs typeface="Calibri"/>
              </a:rPr>
              <a:t>родителей </a:t>
            </a:r>
            <a:r>
              <a:rPr sz="2600" dirty="0">
                <a:latin typeface="Calibri"/>
                <a:cs typeface="Calibri"/>
              </a:rPr>
              <a:t>о </a:t>
            </a:r>
            <a:r>
              <a:rPr sz="2600" spc="-5" dirty="0">
                <a:latin typeface="Calibri"/>
                <a:cs typeface="Calibri"/>
              </a:rPr>
              <a:t>реальных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 </a:t>
            </a:r>
            <a:r>
              <a:rPr sz="2600" spc="-5" dirty="0">
                <a:latin typeface="Calibri"/>
                <a:cs typeface="Calibri"/>
              </a:rPr>
              <a:t>потенциальных возможностях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ребенка</a:t>
            </a:r>
            <a:endParaRPr sz="2600">
              <a:latin typeface="Calibri"/>
              <a:cs typeface="Calibri"/>
            </a:endParaRPr>
          </a:p>
          <a:p>
            <a:pPr marL="241300" marR="254635" indent="-228600">
              <a:lnSpc>
                <a:spcPts val="2810"/>
              </a:lnSpc>
              <a:spcBef>
                <a:spcPts val="104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рекомендации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выборе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основных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ориентиров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 выстраивании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765"/>
              </a:lnSpc>
            </a:pPr>
            <a:r>
              <a:rPr sz="2600" dirty="0">
                <a:latin typeface="Calibri"/>
                <a:cs typeface="Calibri"/>
              </a:rPr>
              <a:t>профессиональных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планов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0200" y="1217675"/>
            <a:ext cx="3770376" cy="49590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12394" y="914146"/>
            <a:ext cx="11150600" cy="5415280"/>
            <a:chOff x="612394" y="914146"/>
            <a:chExt cx="11150600" cy="5415280"/>
          </a:xfrm>
        </p:grpSpPr>
        <p:sp>
          <p:nvSpPr>
            <p:cNvPr id="4" name="object 4"/>
            <p:cNvSpPr/>
            <p:nvPr/>
          </p:nvSpPr>
          <p:spPr>
            <a:xfrm>
              <a:off x="618744" y="920496"/>
              <a:ext cx="11137900" cy="5402580"/>
            </a:xfrm>
            <a:custGeom>
              <a:avLst/>
              <a:gdLst/>
              <a:ahLst/>
              <a:cxnLst/>
              <a:rect l="l" t="t" r="r" b="b"/>
              <a:pathLst>
                <a:path w="11137900" h="5402580">
                  <a:moveTo>
                    <a:pt x="11137392" y="0"/>
                  </a:moveTo>
                  <a:lnTo>
                    <a:pt x="0" y="0"/>
                  </a:lnTo>
                  <a:lnTo>
                    <a:pt x="0" y="5402580"/>
                  </a:lnTo>
                  <a:lnTo>
                    <a:pt x="11137392" y="5402580"/>
                  </a:lnTo>
                  <a:lnTo>
                    <a:pt x="1113739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8744" y="920496"/>
              <a:ext cx="11137900" cy="5402580"/>
            </a:xfrm>
            <a:custGeom>
              <a:avLst/>
              <a:gdLst/>
              <a:ahLst/>
              <a:cxnLst/>
              <a:rect l="l" t="t" r="r" b="b"/>
              <a:pathLst>
                <a:path w="11137900" h="5402580">
                  <a:moveTo>
                    <a:pt x="0" y="5402580"/>
                  </a:moveTo>
                  <a:lnTo>
                    <a:pt x="11137392" y="5402580"/>
                  </a:lnTo>
                  <a:lnTo>
                    <a:pt x="11137392" y="0"/>
                  </a:lnTo>
                  <a:lnTo>
                    <a:pt x="0" y="0"/>
                  </a:lnTo>
                  <a:lnTo>
                    <a:pt x="0" y="5402580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97179" y="907160"/>
            <a:ext cx="10836275" cy="4717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ru-RU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Д</a:t>
            </a:r>
            <a:r>
              <a:rPr sz="32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инамическое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r>
              <a:rPr sz="3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приоритетным</a:t>
            </a:r>
            <a:r>
              <a:rPr sz="3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диагностики </a:t>
            </a:r>
            <a:r>
              <a:rPr sz="3200" spc="-5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3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обучающимися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умственной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отсталостью</a:t>
            </a:r>
            <a:r>
              <a:rPr lang="ru-RU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Ведётся карта, где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фиксируются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</a:t>
            </a:r>
            <a:r>
              <a:rPr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качества,</a:t>
            </a:r>
            <a:r>
              <a:rPr sz="3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</a:t>
            </a:r>
            <a:r>
              <a:rPr sz="3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68605" algn="just">
              <a:lnSpc>
                <a:spcPct val="150000"/>
              </a:lnSpc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сферы,</a:t>
            </a:r>
            <a:r>
              <a:rPr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поведения,</a:t>
            </a:r>
            <a:r>
              <a:rPr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</a:t>
            </a:r>
            <a:r>
              <a:rPr sz="3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АООП,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осуществлению</a:t>
            </a:r>
            <a:r>
              <a:rPr sz="3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sz="3200" spc="-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самоопределения)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654935" y="193294"/>
            <a:ext cx="5800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Calibri"/>
                <a:cs typeface="Calibri"/>
              </a:rPr>
              <a:t>Диагностические</a:t>
            </a:r>
            <a:r>
              <a:rPr sz="3600" b="1" spc="-80" dirty="0">
                <a:latin typeface="Calibri"/>
                <a:cs typeface="Calibri"/>
              </a:rPr>
              <a:t> </a:t>
            </a:r>
            <a:r>
              <a:rPr sz="3600" b="1" spc="-10" dirty="0">
                <a:latin typeface="Calibri"/>
                <a:cs typeface="Calibri"/>
              </a:rPr>
              <a:t>материалы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81025" y="1602105"/>
            <a:ext cx="11150600" cy="4618990"/>
            <a:chOff x="581025" y="1602105"/>
            <a:chExt cx="11150600" cy="4618990"/>
          </a:xfrm>
        </p:grpSpPr>
        <p:sp>
          <p:nvSpPr>
            <p:cNvPr id="4" name="object 4"/>
            <p:cNvSpPr/>
            <p:nvPr/>
          </p:nvSpPr>
          <p:spPr>
            <a:xfrm>
              <a:off x="590550" y="1611630"/>
              <a:ext cx="11131550" cy="4599940"/>
            </a:xfrm>
            <a:custGeom>
              <a:avLst/>
              <a:gdLst/>
              <a:ahLst/>
              <a:cxnLst/>
              <a:rect l="l" t="t" r="r" b="b"/>
              <a:pathLst>
                <a:path w="11131550" h="4599940">
                  <a:moveTo>
                    <a:pt x="11131296" y="0"/>
                  </a:moveTo>
                  <a:lnTo>
                    <a:pt x="0" y="0"/>
                  </a:lnTo>
                  <a:lnTo>
                    <a:pt x="0" y="4599432"/>
                  </a:lnTo>
                  <a:lnTo>
                    <a:pt x="11131296" y="4599432"/>
                  </a:lnTo>
                  <a:lnTo>
                    <a:pt x="11131296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0550" y="1611630"/>
              <a:ext cx="11131550" cy="4599940"/>
            </a:xfrm>
            <a:custGeom>
              <a:avLst/>
              <a:gdLst/>
              <a:ahLst/>
              <a:cxnLst/>
              <a:rect l="l" t="t" r="r" b="b"/>
              <a:pathLst>
                <a:path w="11131550" h="4599940">
                  <a:moveTo>
                    <a:pt x="0" y="4599432"/>
                  </a:moveTo>
                  <a:lnTo>
                    <a:pt x="11131296" y="4599432"/>
                  </a:lnTo>
                  <a:lnTo>
                    <a:pt x="11131296" y="0"/>
                  </a:lnTo>
                  <a:lnTo>
                    <a:pt x="0" y="0"/>
                  </a:lnTo>
                  <a:lnTo>
                    <a:pt x="0" y="4599432"/>
                  </a:lnTo>
                  <a:close/>
                </a:path>
              </a:pathLst>
            </a:custGeom>
            <a:ln w="19050">
              <a:solidFill>
                <a:srgbClr val="526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96746" y="174701"/>
            <a:ext cx="9250680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361054" marR="5080" indent="-3348990">
              <a:lnSpc>
                <a:spcPts val="3460"/>
              </a:lnSpc>
              <a:spcBef>
                <a:spcPts val="535"/>
              </a:spcBef>
            </a:pPr>
            <a:r>
              <a:rPr dirty="0">
                <a:latin typeface="Calibri"/>
                <a:cs typeface="Calibri"/>
              </a:rPr>
              <a:t>Ранняя профориентация </a:t>
            </a:r>
            <a:r>
              <a:rPr spc="-15" dirty="0">
                <a:latin typeface="Calibri"/>
                <a:cs typeface="Calibri"/>
              </a:rPr>
              <a:t>детей </a:t>
            </a:r>
            <a:r>
              <a:rPr dirty="0">
                <a:latin typeface="Calibri"/>
                <a:cs typeface="Calibri"/>
              </a:rPr>
              <a:t>с </a:t>
            </a:r>
            <a:r>
              <a:rPr spc="-5" dirty="0">
                <a:latin typeface="Calibri"/>
                <a:cs typeface="Calibri"/>
              </a:rPr>
              <a:t>интеллектуальными </a:t>
            </a:r>
            <a:r>
              <a:rPr spc="-7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нарушениями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39728" y="192023"/>
            <a:ext cx="652272" cy="62788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277100" y="2642616"/>
            <a:ext cx="4191000" cy="2565400"/>
            <a:chOff x="7277100" y="2642616"/>
            <a:chExt cx="4191000" cy="25654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7100" y="2642616"/>
              <a:ext cx="4191000" cy="25650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72171" y="2837688"/>
              <a:ext cx="3621024" cy="199491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081786" y="2005329"/>
            <a:ext cx="734060" cy="3810635"/>
            <a:chOff x="1081786" y="2005329"/>
            <a:chExt cx="734060" cy="3810635"/>
          </a:xfrm>
        </p:grpSpPr>
        <p:sp>
          <p:nvSpPr>
            <p:cNvPr id="14" name="object 14"/>
            <p:cNvSpPr/>
            <p:nvPr/>
          </p:nvSpPr>
          <p:spPr>
            <a:xfrm>
              <a:off x="1088136" y="2011679"/>
              <a:ext cx="721360" cy="3797935"/>
            </a:xfrm>
            <a:custGeom>
              <a:avLst/>
              <a:gdLst/>
              <a:ahLst/>
              <a:cxnLst/>
              <a:rect l="l" t="t" r="r" b="b"/>
              <a:pathLst>
                <a:path w="721360" h="3797935">
                  <a:moveTo>
                    <a:pt x="720851" y="0"/>
                  </a:moveTo>
                  <a:lnTo>
                    <a:pt x="0" y="0"/>
                  </a:lnTo>
                  <a:lnTo>
                    <a:pt x="0" y="3797808"/>
                  </a:lnTo>
                  <a:lnTo>
                    <a:pt x="720851" y="3797808"/>
                  </a:lnTo>
                  <a:lnTo>
                    <a:pt x="720851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88136" y="2011679"/>
              <a:ext cx="721360" cy="3797935"/>
            </a:xfrm>
            <a:custGeom>
              <a:avLst/>
              <a:gdLst/>
              <a:ahLst/>
              <a:cxnLst/>
              <a:rect l="l" t="t" r="r" b="b"/>
              <a:pathLst>
                <a:path w="721360" h="3797935">
                  <a:moveTo>
                    <a:pt x="0" y="3797808"/>
                  </a:moveTo>
                  <a:lnTo>
                    <a:pt x="720851" y="3797808"/>
                  </a:lnTo>
                  <a:lnTo>
                    <a:pt x="720851" y="0"/>
                  </a:lnTo>
                  <a:lnTo>
                    <a:pt x="0" y="0"/>
                  </a:lnTo>
                  <a:lnTo>
                    <a:pt x="0" y="379780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92732" y="2864278"/>
            <a:ext cx="330200" cy="20955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Цель</a:t>
            </a:r>
            <a:r>
              <a:rPr sz="24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обучения: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802638" y="3091942"/>
          <a:ext cx="5287644" cy="1624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8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18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264285" marR="39370" indent="-1213485">
                        <a:lnSpc>
                          <a:spcPts val="2090"/>
                        </a:lnSpc>
                        <a:spcBef>
                          <a:spcPts val="660"/>
                        </a:spcBef>
                      </a:pPr>
                      <a:r>
                        <a:rPr sz="1900" spc="-10" dirty="0">
                          <a:latin typeface="Calibri"/>
                          <a:cs typeface="Calibri"/>
                        </a:rPr>
                        <a:t>знакомство</a:t>
                      </a:r>
                      <a:r>
                        <a:rPr sz="1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формирование</a:t>
                      </a:r>
                      <a:r>
                        <a:rPr sz="1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представлений</a:t>
                      </a:r>
                      <a:r>
                        <a:rPr sz="1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о </a:t>
                      </a:r>
                      <a:r>
                        <a:rPr sz="1900" spc="-4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различных</a:t>
                      </a:r>
                      <a:r>
                        <a:rPr sz="1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профессиях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1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839073"/>
                      </a:solidFill>
                      <a:prstDash val="solid"/>
                    </a:lnR>
                    <a:lnB w="12700">
                      <a:solidFill>
                        <a:srgbClr val="839073"/>
                      </a:solidFill>
                      <a:prstDash val="solid"/>
                    </a:lnB>
                    <a:solidFill>
                      <a:srgbClr val="E6EB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39073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839073"/>
                      </a:solidFill>
                      <a:prstDash val="solid"/>
                    </a:lnT>
                    <a:solidFill>
                      <a:srgbClr val="E6EB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839073"/>
                      </a:solidFill>
                      <a:prstDash val="solid"/>
                    </a:lnR>
                    <a:lnB w="12700">
                      <a:solidFill>
                        <a:srgbClr val="839073"/>
                      </a:solidFill>
                      <a:prstDash val="solid"/>
                    </a:lnB>
                    <a:solidFill>
                      <a:srgbClr val="E6EBF3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39073"/>
                      </a:solidFill>
                      <a:prstDash val="solid"/>
                    </a:lnL>
                    <a:solidFill>
                      <a:srgbClr val="E6EBF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1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839073"/>
                      </a:solidFill>
                      <a:prstDash val="solid"/>
                    </a:lnR>
                    <a:lnT w="12700">
                      <a:solidFill>
                        <a:srgbClr val="839073"/>
                      </a:solidFill>
                      <a:prstDash val="solid"/>
                    </a:lnT>
                    <a:solidFill>
                      <a:srgbClr val="E6EBF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839073"/>
                      </a:solidFill>
                      <a:prstDash val="solid"/>
                    </a:lnL>
                    <a:solidFill>
                      <a:srgbClr val="E6EBF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1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839073"/>
                      </a:solidFill>
                      <a:prstDash val="solid"/>
                    </a:lnR>
                    <a:lnT w="12700">
                      <a:solidFill>
                        <a:srgbClr val="839073"/>
                      </a:solidFill>
                      <a:prstDash val="solid"/>
                    </a:lnT>
                    <a:solidFill>
                      <a:srgbClr val="E6EB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39073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839073"/>
                      </a:solidFill>
                      <a:prstDash val="solid"/>
                    </a:lnB>
                    <a:solidFill>
                      <a:srgbClr val="E6EB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1900" spc="-5" dirty="0">
                          <a:latin typeface="Calibri"/>
                          <a:cs typeface="Calibri"/>
                        </a:rPr>
                        <a:t>инициация</a:t>
                      </a:r>
                      <a:r>
                        <a:rPr sz="1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мотивации</a:t>
                      </a:r>
                      <a:r>
                        <a:rPr sz="1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выбор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профессии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187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18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7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98167" y="353695"/>
            <a:ext cx="87414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Формы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педагогической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работы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с </a:t>
            </a:r>
            <a:r>
              <a:rPr b="1" spc="-5" dirty="0">
                <a:latin typeface="Calibri"/>
                <a:cs typeface="Calibri"/>
              </a:rPr>
              <a:t>обучающимися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986925" y="1202816"/>
            <a:ext cx="5058410" cy="5177155"/>
            <a:chOff x="2986925" y="1202816"/>
            <a:chExt cx="5058410" cy="5177155"/>
          </a:xfrm>
        </p:grpSpPr>
        <p:sp>
          <p:nvSpPr>
            <p:cNvPr id="8" name="object 8"/>
            <p:cNvSpPr/>
            <p:nvPr/>
          </p:nvSpPr>
          <p:spPr>
            <a:xfrm>
              <a:off x="2986925" y="1536572"/>
              <a:ext cx="5058410" cy="4843145"/>
            </a:xfrm>
            <a:custGeom>
              <a:avLst/>
              <a:gdLst/>
              <a:ahLst/>
              <a:cxnLst/>
              <a:rect l="l" t="t" r="r" b="b"/>
              <a:pathLst>
                <a:path w="5058409" h="4843145">
                  <a:moveTo>
                    <a:pt x="3545827" y="0"/>
                  </a:moveTo>
                  <a:lnTo>
                    <a:pt x="3425939" y="272923"/>
                  </a:lnTo>
                  <a:lnTo>
                    <a:pt x="3471360" y="293486"/>
                  </a:lnTo>
                  <a:lnTo>
                    <a:pt x="3516274" y="315039"/>
                  </a:lnTo>
                  <a:lnTo>
                    <a:pt x="3560666" y="337572"/>
                  </a:lnTo>
                  <a:lnTo>
                    <a:pt x="3604521" y="361073"/>
                  </a:lnTo>
                  <a:lnTo>
                    <a:pt x="3647822" y="385534"/>
                  </a:lnTo>
                  <a:lnTo>
                    <a:pt x="3690554" y="410944"/>
                  </a:lnTo>
                  <a:lnTo>
                    <a:pt x="3732701" y="437294"/>
                  </a:lnTo>
                  <a:lnTo>
                    <a:pt x="3774249" y="464573"/>
                  </a:lnTo>
                  <a:lnTo>
                    <a:pt x="3815180" y="492772"/>
                  </a:lnTo>
                  <a:lnTo>
                    <a:pt x="3855481" y="521880"/>
                  </a:lnTo>
                  <a:lnTo>
                    <a:pt x="3895134" y="551888"/>
                  </a:lnTo>
                  <a:lnTo>
                    <a:pt x="3934126" y="582786"/>
                  </a:lnTo>
                  <a:lnTo>
                    <a:pt x="3972439" y="614564"/>
                  </a:lnTo>
                  <a:lnTo>
                    <a:pt x="4010058" y="647212"/>
                  </a:lnTo>
                  <a:lnTo>
                    <a:pt x="4046969" y="680719"/>
                  </a:lnTo>
                  <a:lnTo>
                    <a:pt x="4082160" y="714091"/>
                  </a:lnTo>
                  <a:lnTo>
                    <a:pt x="4116468" y="748044"/>
                  </a:lnTo>
                  <a:lnTo>
                    <a:pt x="4149891" y="782561"/>
                  </a:lnTo>
                  <a:lnTo>
                    <a:pt x="4182429" y="817630"/>
                  </a:lnTo>
                  <a:lnTo>
                    <a:pt x="4214081" y="853235"/>
                  </a:lnTo>
                  <a:lnTo>
                    <a:pt x="4244847" y="889360"/>
                  </a:lnTo>
                  <a:lnTo>
                    <a:pt x="4274726" y="925993"/>
                  </a:lnTo>
                  <a:lnTo>
                    <a:pt x="4303718" y="963116"/>
                  </a:lnTo>
                  <a:lnTo>
                    <a:pt x="4331822" y="1000717"/>
                  </a:lnTo>
                  <a:lnTo>
                    <a:pt x="4359038" y="1038780"/>
                  </a:lnTo>
                  <a:lnTo>
                    <a:pt x="4385365" y="1077290"/>
                  </a:lnTo>
                  <a:lnTo>
                    <a:pt x="4410802" y="1116233"/>
                  </a:lnTo>
                  <a:lnTo>
                    <a:pt x="4435349" y="1155593"/>
                  </a:lnTo>
                  <a:lnTo>
                    <a:pt x="4459005" y="1195356"/>
                  </a:lnTo>
                  <a:lnTo>
                    <a:pt x="4481771" y="1235508"/>
                  </a:lnTo>
                  <a:lnTo>
                    <a:pt x="4503645" y="1276033"/>
                  </a:lnTo>
                  <a:lnTo>
                    <a:pt x="4524626" y="1316916"/>
                  </a:lnTo>
                  <a:lnTo>
                    <a:pt x="4544715" y="1358144"/>
                  </a:lnTo>
                  <a:lnTo>
                    <a:pt x="4563910" y="1399700"/>
                  </a:lnTo>
                  <a:lnTo>
                    <a:pt x="4582212" y="1441571"/>
                  </a:lnTo>
                  <a:lnTo>
                    <a:pt x="4599619" y="1483741"/>
                  </a:lnTo>
                  <a:lnTo>
                    <a:pt x="4616131" y="1526196"/>
                  </a:lnTo>
                  <a:lnTo>
                    <a:pt x="4631748" y="1568921"/>
                  </a:lnTo>
                  <a:lnTo>
                    <a:pt x="4646469" y="1611901"/>
                  </a:lnTo>
                  <a:lnTo>
                    <a:pt x="4660293" y="1655121"/>
                  </a:lnTo>
                  <a:lnTo>
                    <a:pt x="4673220" y="1698567"/>
                  </a:lnTo>
                  <a:lnTo>
                    <a:pt x="4685249" y="1742224"/>
                  </a:lnTo>
                  <a:lnTo>
                    <a:pt x="4696380" y="1786077"/>
                  </a:lnTo>
                  <a:lnTo>
                    <a:pt x="4706612" y="1830111"/>
                  </a:lnTo>
                  <a:lnTo>
                    <a:pt x="4715945" y="1874312"/>
                  </a:lnTo>
                  <a:lnTo>
                    <a:pt x="4724378" y="1918664"/>
                  </a:lnTo>
                  <a:lnTo>
                    <a:pt x="4731911" y="1963153"/>
                  </a:lnTo>
                  <a:lnTo>
                    <a:pt x="4738543" y="2007765"/>
                  </a:lnTo>
                  <a:lnTo>
                    <a:pt x="4744273" y="2052483"/>
                  </a:lnTo>
                  <a:lnTo>
                    <a:pt x="4749101" y="2097294"/>
                  </a:lnTo>
                  <a:lnTo>
                    <a:pt x="4753027" y="2142183"/>
                  </a:lnTo>
                  <a:lnTo>
                    <a:pt x="4756050" y="2187135"/>
                  </a:lnTo>
                  <a:lnTo>
                    <a:pt x="4758169" y="2232136"/>
                  </a:lnTo>
                  <a:lnTo>
                    <a:pt x="4759383" y="2277169"/>
                  </a:lnTo>
                  <a:lnTo>
                    <a:pt x="4759693" y="2322222"/>
                  </a:lnTo>
                  <a:lnTo>
                    <a:pt x="4759098" y="2367278"/>
                  </a:lnTo>
                  <a:lnTo>
                    <a:pt x="4757597" y="2412323"/>
                  </a:lnTo>
                  <a:lnTo>
                    <a:pt x="4755189" y="2457343"/>
                  </a:lnTo>
                  <a:lnTo>
                    <a:pt x="4751874" y="2502322"/>
                  </a:lnTo>
                  <a:lnTo>
                    <a:pt x="4747652" y="2547246"/>
                  </a:lnTo>
                  <a:lnTo>
                    <a:pt x="4742522" y="2592100"/>
                  </a:lnTo>
                  <a:lnTo>
                    <a:pt x="4736484" y="2636869"/>
                  </a:lnTo>
                  <a:lnTo>
                    <a:pt x="4729536" y="2681538"/>
                  </a:lnTo>
                  <a:lnTo>
                    <a:pt x="4721678" y="2726094"/>
                  </a:lnTo>
                  <a:lnTo>
                    <a:pt x="4712911" y="2770520"/>
                  </a:lnTo>
                  <a:lnTo>
                    <a:pt x="4703232" y="2814802"/>
                  </a:lnTo>
                  <a:lnTo>
                    <a:pt x="4692643" y="2858925"/>
                  </a:lnTo>
                  <a:lnTo>
                    <a:pt x="4681141" y="2902875"/>
                  </a:lnTo>
                  <a:lnTo>
                    <a:pt x="4668727" y="2946637"/>
                  </a:lnTo>
                  <a:lnTo>
                    <a:pt x="4655400" y="2990195"/>
                  </a:lnTo>
                  <a:lnTo>
                    <a:pt x="4641160" y="3033536"/>
                  </a:lnTo>
                  <a:lnTo>
                    <a:pt x="4626005" y="3076644"/>
                  </a:lnTo>
                  <a:lnTo>
                    <a:pt x="4609936" y="3119505"/>
                  </a:lnTo>
                  <a:lnTo>
                    <a:pt x="4592952" y="3162103"/>
                  </a:lnTo>
                  <a:lnTo>
                    <a:pt x="4575052" y="3204425"/>
                  </a:lnTo>
                  <a:lnTo>
                    <a:pt x="4556237" y="3246455"/>
                  </a:lnTo>
                  <a:lnTo>
                    <a:pt x="4536504" y="3288178"/>
                  </a:lnTo>
                  <a:lnTo>
                    <a:pt x="4515854" y="3329580"/>
                  </a:lnTo>
                  <a:lnTo>
                    <a:pt x="4494286" y="3370646"/>
                  </a:lnTo>
                  <a:lnTo>
                    <a:pt x="4471800" y="3411361"/>
                  </a:lnTo>
                  <a:lnTo>
                    <a:pt x="4448395" y="3451711"/>
                  </a:lnTo>
                  <a:lnTo>
                    <a:pt x="4424070" y="3491680"/>
                  </a:lnTo>
                  <a:lnTo>
                    <a:pt x="4398825" y="3531254"/>
                  </a:lnTo>
                  <a:lnTo>
                    <a:pt x="4372660" y="3570417"/>
                  </a:lnTo>
                  <a:lnTo>
                    <a:pt x="4345574" y="3609157"/>
                  </a:lnTo>
                  <a:lnTo>
                    <a:pt x="4317566" y="3647456"/>
                  </a:lnTo>
                  <a:lnTo>
                    <a:pt x="4288635" y="3685301"/>
                  </a:lnTo>
                  <a:lnTo>
                    <a:pt x="4258782" y="3722678"/>
                  </a:lnTo>
                  <a:lnTo>
                    <a:pt x="4228006" y="3759570"/>
                  </a:lnTo>
                  <a:lnTo>
                    <a:pt x="4196306" y="3795963"/>
                  </a:lnTo>
                  <a:lnTo>
                    <a:pt x="4163682" y="3831843"/>
                  </a:lnTo>
                  <a:lnTo>
                    <a:pt x="4130295" y="3867023"/>
                  </a:lnTo>
                  <a:lnTo>
                    <a:pt x="4096327" y="3901318"/>
                  </a:lnTo>
                  <a:lnTo>
                    <a:pt x="4061795" y="3934730"/>
                  </a:lnTo>
                  <a:lnTo>
                    <a:pt x="4026711" y="3967256"/>
                  </a:lnTo>
                  <a:lnTo>
                    <a:pt x="3991091" y="3998898"/>
                  </a:lnTo>
                  <a:lnTo>
                    <a:pt x="3954951" y="4029653"/>
                  </a:lnTo>
                  <a:lnTo>
                    <a:pt x="3918303" y="4059522"/>
                  </a:lnTo>
                  <a:lnTo>
                    <a:pt x="3881164" y="4088504"/>
                  </a:lnTo>
                  <a:lnTo>
                    <a:pt x="3843549" y="4116598"/>
                  </a:lnTo>
                  <a:lnTo>
                    <a:pt x="3805471" y="4143805"/>
                  </a:lnTo>
                  <a:lnTo>
                    <a:pt x="3766946" y="4170123"/>
                  </a:lnTo>
                  <a:lnTo>
                    <a:pt x="3727988" y="4195551"/>
                  </a:lnTo>
                  <a:lnTo>
                    <a:pt x="3688613" y="4220090"/>
                  </a:lnTo>
                  <a:lnTo>
                    <a:pt x="3648834" y="4243738"/>
                  </a:lnTo>
                  <a:lnTo>
                    <a:pt x="3608668" y="4266496"/>
                  </a:lnTo>
                  <a:lnTo>
                    <a:pt x="3568128" y="4288363"/>
                  </a:lnTo>
                  <a:lnTo>
                    <a:pt x="3527229" y="4309337"/>
                  </a:lnTo>
                  <a:lnTo>
                    <a:pt x="3485987" y="4329419"/>
                  </a:lnTo>
                  <a:lnTo>
                    <a:pt x="3444415" y="4348608"/>
                  </a:lnTo>
                  <a:lnTo>
                    <a:pt x="3402529" y="4366904"/>
                  </a:lnTo>
                  <a:lnTo>
                    <a:pt x="3360344" y="4384305"/>
                  </a:lnTo>
                  <a:lnTo>
                    <a:pt x="3317874" y="4400812"/>
                  </a:lnTo>
                  <a:lnTo>
                    <a:pt x="3275134" y="4416423"/>
                  </a:lnTo>
                  <a:lnTo>
                    <a:pt x="3232139" y="4431139"/>
                  </a:lnTo>
                  <a:lnTo>
                    <a:pt x="3188904" y="4444958"/>
                  </a:lnTo>
                  <a:lnTo>
                    <a:pt x="3145443" y="4457881"/>
                  </a:lnTo>
                  <a:lnTo>
                    <a:pt x="3101771" y="4469906"/>
                  </a:lnTo>
                  <a:lnTo>
                    <a:pt x="3057903" y="4481033"/>
                  </a:lnTo>
                  <a:lnTo>
                    <a:pt x="3013854" y="4491262"/>
                  </a:lnTo>
                  <a:lnTo>
                    <a:pt x="2969638" y="4500592"/>
                  </a:lnTo>
                  <a:lnTo>
                    <a:pt x="2925271" y="4509022"/>
                  </a:lnTo>
                  <a:lnTo>
                    <a:pt x="2880767" y="4516552"/>
                  </a:lnTo>
                  <a:lnTo>
                    <a:pt x="2836140" y="4523182"/>
                  </a:lnTo>
                  <a:lnTo>
                    <a:pt x="2791407" y="4528910"/>
                  </a:lnTo>
                  <a:lnTo>
                    <a:pt x="2746580" y="4533736"/>
                  </a:lnTo>
                  <a:lnTo>
                    <a:pt x="2701676" y="4537660"/>
                  </a:lnTo>
                  <a:lnTo>
                    <a:pt x="2656709" y="4540681"/>
                  </a:lnTo>
                  <a:lnTo>
                    <a:pt x="2611694" y="4542799"/>
                  </a:lnTo>
                  <a:lnTo>
                    <a:pt x="2566645" y="4544013"/>
                  </a:lnTo>
                  <a:lnTo>
                    <a:pt x="2521578" y="4544322"/>
                  </a:lnTo>
                  <a:lnTo>
                    <a:pt x="2476507" y="4543726"/>
                  </a:lnTo>
                  <a:lnTo>
                    <a:pt x="2431446" y="4542225"/>
                  </a:lnTo>
                  <a:lnTo>
                    <a:pt x="2386412" y="4539817"/>
                  </a:lnTo>
                  <a:lnTo>
                    <a:pt x="2341417" y="4536503"/>
                  </a:lnTo>
                  <a:lnTo>
                    <a:pt x="2296478" y="4532282"/>
                  </a:lnTo>
                  <a:lnTo>
                    <a:pt x="2251610" y="4527152"/>
                  </a:lnTo>
                  <a:lnTo>
                    <a:pt x="2206825" y="4521115"/>
                  </a:lnTo>
                  <a:lnTo>
                    <a:pt x="2162141" y="4514168"/>
                  </a:lnTo>
                  <a:lnTo>
                    <a:pt x="2117571" y="4506312"/>
                  </a:lnTo>
                  <a:lnTo>
                    <a:pt x="2073130" y="4497546"/>
                  </a:lnTo>
                  <a:lnTo>
                    <a:pt x="2028832" y="4487870"/>
                  </a:lnTo>
                  <a:lnTo>
                    <a:pt x="1984694" y="4477282"/>
                  </a:lnTo>
                  <a:lnTo>
                    <a:pt x="1940729" y="4465783"/>
                  </a:lnTo>
                  <a:lnTo>
                    <a:pt x="1896952" y="4453372"/>
                  </a:lnTo>
                  <a:lnTo>
                    <a:pt x="1853379" y="4440047"/>
                  </a:lnTo>
                  <a:lnTo>
                    <a:pt x="1810023" y="4425810"/>
                  </a:lnTo>
                  <a:lnTo>
                    <a:pt x="1766900" y="4410659"/>
                  </a:lnTo>
                  <a:lnTo>
                    <a:pt x="1724024" y="4394593"/>
                  </a:lnTo>
                  <a:lnTo>
                    <a:pt x="1681411" y="4377613"/>
                  </a:lnTo>
                  <a:lnTo>
                    <a:pt x="1639074" y="4359717"/>
                  </a:lnTo>
                  <a:lnTo>
                    <a:pt x="1597029" y="4340905"/>
                  </a:lnTo>
                  <a:lnTo>
                    <a:pt x="1555291" y="4321176"/>
                  </a:lnTo>
                  <a:lnTo>
                    <a:pt x="1513874" y="4300530"/>
                  </a:lnTo>
                  <a:lnTo>
                    <a:pt x="1472793" y="4278967"/>
                  </a:lnTo>
                  <a:lnTo>
                    <a:pt x="1432062" y="4256485"/>
                  </a:lnTo>
                  <a:lnTo>
                    <a:pt x="1391698" y="4233085"/>
                  </a:lnTo>
                  <a:lnTo>
                    <a:pt x="1351714" y="4208765"/>
                  </a:lnTo>
                  <a:lnTo>
                    <a:pt x="1312125" y="4183526"/>
                  </a:lnTo>
                  <a:lnTo>
                    <a:pt x="1272946" y="4157366"/>
                  </a:lnTo>
                  <a:lnTo>
                    <a:pt x="1234192" y="4130285"/>
                  </a:lnTo>
                  <a:lnTo>
                    <a:pt x="1195877" y="4102283"/>
                  </a:lnTo>
                  <a:lnTo>
                    <a:pt x="1158017" y="4073358"/>
                  </a:lnTo>
                  <a:lnTo>
                    <a:pt x="1120626" y="4043511"/>
                  </a:lnTo>
                  <a:lnTo>
                    <a:pt x="1083718" y="4012741"/>
                  </a:lnTo>
                  <a:lnTo>
                    <a:pt x="1047310" y="3981048"/>
                  </a:lnTo>
                  <a:lnTo>
                    <a:pt x="1011415" y="3948429"/>
                  </a:lnTo>
                  <a:lnTo>
                    <a:pt x="976223" y="3915058"/>
                  </a:lnTo>
                  <a:lnTo>
                    <a:pt x="941915" y="3881105"/>
                  </a:lnTo>
                  <a:lnTo>
                    <a:pt x="908492" y="3846588"/>
                  </a:lnTo>
                  <a:lnTo>
                    <a:pt x="875954" y="3811519"/>
                  </a:lnTo>
                  <a:lnTo>
                    <a:pt x="844302" y="3775914"/>
                  </a:lnTo>
                  <a:lnTo>
                    <a:pt x="813536" y="3739789"/>
                  </a:lnTo>
                  <a:lnTo>
                    <a:pt x="783657" y="3703156"/>
                  </a:lnTo>
                  <a:lnTo>
                    <a:pt x="754665" y="3666033"/>
                  </a:lnTo>
                  <a:lnTo>
                    <a:pt x="726561" y="3628432"/>
                  </a:lnTo>
                  <a:lnTo>
                    <a:pt x="699345" y="3590369"/>
                  </a:lnTo>
                  <a:lnTo>
                    <a:pt x="673019" y="3551859"/>
                  </a:lnTo>
                  <a:lnTo>
                    <a:pt x="647582" y="3512916"/>
                  </a:lnTo>
                  <a:lnTo>
                    <a:pt x="623034" y="3473556"/>
                  </a:lnTo>
                  <a:lnTo>
                    <a:pt x="599378" y="3433793"/>
                  </a:lnTo>
                  <a:lnTo>
                    <a:pt x="576612" y="3393641"/>
                  </a:lnTo>
                  <a:lnTo>
                    <a:pt x="554739" y="3353116"/>
                  </a:lnTo>
                  <a:lnTo>
                    <a:pt x="533757" y="3312233"/>
                  </a:lnTo>
                  <a:lnTo>
                    <a:pt x="513668" y="3271005"/>
                  </a:lnTo>
                  <a:lnTo>
                    <a:pt x="494473" y="3229449"/>
                  </a:lnTo>
                  <a:lnTo>
                    <a:pt x="476171" y="3187578"/>
                  </a:lnTo>
                  <a:lnTo>
                    <a:pt x="458764" y="3145408"/>
                  </a:lnTo>
                  <a:lnTo>
                    <a:pt x="442252" y="3102953"/>
                  </a:lnTo>
                  <a:lnTo>
                    <a:pt x="426635" y="3060228"/>
                  </a:lnTo>
                  <a:lnTo>
                    <a:pt x="411915" y="3017248"/>
                  </a:lnTo>
                  <a:lnTo>
                    <a:pt x="398091" y="2974028"/>
                  </a:lnTo>
                  <a:lnTo>
                    <a:pt x="385164" y="2930582"/>
                  </a:lnTo>
                  <a:lnTo>
                    <a:pt x="373134" y="2886925"/>
                  </a:lnTo>
                  <a:lnTo>
                    <a:pt x="362003" y="2843072"/>
                  </a:lnTo>
                  <a:lnTo>
                    <a:pt x="351771" y="2799038"/>
                  </a:lnTo>
                  <a:lnTo>
                    <a:pt x="342438" y="2754837"/>
                  </a:lnTo>
                  <a:lnTo>
                    <a:pt x="334005" y="2710485"/>
                  </a:lnTo>
                  <a:lnTo>
                    <a:pt x="326472" y="2665996"/>
                  </a:lnTo>
                  <a:lnTo>
                    <a:pt x="319840" y="2621384"/>
                  </a:lnTo>
                  <a:lnTo>
                    <a:pt x="314110" y="2576666"/>
                  </a:lnTo>
                  <a:lnTo>
                    <a:pt x="309282" y="2531855"/>
                  </a:lnTo>
                  <a:lnTo>
                    <a:pt x="305356" y="2486966"/>
                  </a:lnTo>
                  <a:lnTo>
                    <a:pt x="302334" y="2442014"/>
                  </a:lnTo>
                  <a:lnTo>
                    <a:pt x="300215" y="2397013"/>
                  </a:lnTo>
                  <a:lnTo>
                    <a:pt x="299000" y="2351980"/>
                  </a:lnTo>
                  <a:lnTo>
                    <a:pt x="298690" y="2306927"/>
                  </a:lnTo>
                  <a:lnTo>
                    <a:pt x="299285" y="2261871"/>
                  </a:lnTo>
                  <a:lnTo>
                    <a:pt x="300787" y="2216826"/>
                  </a:lnTo>
                  <a:lnTo>
                    <a:pt x="303194" y="2171806"/>
                  </a:lnTo>
                  <a:lnTo>
                    <a:pt x="306509" y="2126827"/>
                  </a:lnTo>
                  <a:lnTo>
                    <a:pt x="310731" y="2081903"/>
                  </a:lnTo>
                  <a:lnTo>
                    <a:pt x="315861" y="2037049"/>
                  </a:lnTo>
                  <a:lnTo>
                    <a:pt x="321900" y="1992280"/>
                  </a:lnTo>
                  <a:lnTo>
                    <a:pt x="328848" y="1947611"/>
                  </a:lnTo>
                  <a:lnTo>
                    <a:pt x="336705" y="1903055"/>
                  </a:lnTo>
                  <a:lnTo>
                    <a:pt x="345473" y="1858629"/>
                  </a:lnTo>
                  <a:lnTo>
                    <a:pt x="355151" y="1814347"/>
                  </a:lnTo>
                  <a:lnTo>
                    <a:pt x="365741" y="1770224"/>
                  </a:lnTo>
                  <a:lnTo>
                    <a:pt x="377242" y="1726274"/>
                  </a:lnTo>
                  <a:lnTo>
                    <a:pt x="389656" y="1682512"/>
                  </a:lnTo>
                  <a:lnTo>
                    <a:pt x="402983" y="1638954"/>
                  </a:lnTo>
                  <a:lnTo>
                    <a:pt x="417224" y="1595613"/>
                  </a:lnTo>
                  <a:lnTo>
                    <a:pt x="432378" y="1552505"/>
                  </a:lnTo>
                  <a:lnTo>
                    <a:pt x="448447" y="1509644"/>
                  </a:lnTo>
                  <a:lnTo>
                    <a:pt x="465431" y="1467046"/>
                  </a:lnTo>
                  <a:lnTo>
                    <a:pt x="483331" y="1424724"/>
                  </a:lnTo>
                  <a:lnTo>
                    <a:pt x="502147" y="1382694"/>
                  </a:lnTo>
                  <a:lnTo>
                    <a:pt x="521879" y="1340971"/>
                  </a:lnTo>
                  <a:lnTo>
                    <a:pt x="542529" y="1299569"/>
                  </a:lnTo>
                  <a:lnTo>
                    <a:pt x="564097" y="1258503"/>
                  </a:lnTo>
                  <a:lnTo>
                    <a:pt x="586584" y="1217788"/>
                  </a:lnTo>
                  <a:lnTo>
                    <a:pt x="609989" y="1177438"/>
                  </a:lnTo>
                  <a:lnTo>
                    <a:pt x="634313" y="1137469"/>
                  </a:lnTo>
                  <a:lnTo>
                    <a:pt x="659558" y="1097895"/>
                  </a:lnTo>
                  <a:lnTo>
                    <a:pt x="685723" y="1058732"/>
                  </a:lnTo>
                  <a:lnTo>
                    <a:pt x="712810" y="1019992"/>
                  </a:lnTo>
                  <a:lnTo>
                    <a:pt x="740818" y="981693"/>
                  </a:lnTo>
                  <a:lnTo>
                    <a:pt x="769748" y="943848"/>
                  </a:lnTo>
                  <a:lnTo>
                    <a:pt x="799601" y="906471"/>
                  </a:lnTo>
                  <a:lnTo>
                    <a:pt x="830377" y="869579"/>
                  </a:lnTo>
                  <a:lnTo>
                    <a:pt x="862077" y="833186"/>
                  </a:lnTo>
                  <a:lnTo>
                    <a:pt x="894702" y="797305"/>
                  </a:lnTo>
                  <a:lnTo>
                    <a:pt x="1000112" y="917448"/>
                  </a:lnTo>
                  <a:lnTo>
                    <a:pt x="960615" y="525779"/>
                  </a:lnTo>
                  <a:lnTo>
                    <a:pt x="591934" y="451992"/>
                  </a:lnTo>
                  <a:lnTo>
                    <a:pt x="697217" y="572135"/>
                  </a:lnTo>
                  <a:lnTo>
                    <a:pt x="661982" y="609930"/>
                  </a:lnTo>
                  <a:lnTo>
                    <a:pt x="627552" y="648409"/>
                  </a:lnTo>
                  <a:lnTo>
                    <a:pt x="593937" y="687556"/>
                  </a:lnTo>
                  <a:lnTo>
                    <a:pt x="561146" y="727358"/>
                  </a:lnTo>
                  <a:lnTo>
                    <a:pt x="529187" y="767801"/>
                  </a:lnTo>
                  <a:lnTo>
                    <a:pt x="498071" y="808873"/>
                  </a:lnTo>
                  <a:lnTo>
                    <a:pt x="467806" y="850559"/>
                  </a:lnTo>
                  <a:lnTo>
                    <a:pt x="438401" y="892845"/>
                  </a:lnTo>
                  <a:lnTo>
                    <a:pt x="409865" y="935718"/>
                  </a:lnTo>
                  <a:lnTo>
                    <a:pt x="382209" y="979164"/>
                  </a:lnTo>
                  <a:lnTo>
                    <a:pt x="355440" y="1023170"/>
                  </a:lnTo>
                  <a:lnTo>
                    <a:pt x="329568" y="1067722"/>
                  </a:lnTo>
                  <a:lnTo>
                    <a:pt x="304602" y="1112807"/>
                  </a:lnTo>
                  <a:lnTo>
                    <a:pt x="280551" y="1158409"/>
                  </a:lnTo>
                  <a:lnTo>
                    <a:pt x="257425" y="1204517"/>
                  </a:lnTo>
                  <a:lnTo>
                    <a:pt x="235232" y="1251117"/>
                  </a:lnTo>
                  <a:lnTo>
                    <a:pt x="213982" y="1298193"/>
                  </a:lnTo>
                  <a:lnTo>
                    <a:pt x="194858" y="1342873"/>
                  </a:lnTo>
                  <a:lnTo>
                    <a:pt x="176658" y="1387714"/>
                  </a:lnTo>
                  <a:lnTo>
                    <a:pt x="159377" y="1432706"/>
                  </a:lnTo>
                  <a:lnTo>
                    <a:pt x="143010" y="1477839"/>
                  </a:lnTo>
                  <a:lnTo>
                    <a:pt x="127553" y="1523101"/>
                  </a:lnTo>
                  <a:lnTo>
                    <a:pt x="113003" y="1568482"/>
                  </a:lnTo>
                  <a:lnTo>
                    <a:pt x="99354" y="1613971"/>
                  </a:lnTo>
                  <a:lnTo>
                    <a:pt x="86603" y="1659557"/>
                  </a:lnTo>
                  <a:lnTo>
                    <a:pt x="74746" y="1705229"/>
                  </a:lnTo>
                  <a:lnTo>
                    <a:pt x="63778" y="1750977"/>
                  </a:lnTo>
                  <a:lnTo>
                    <a:pt x="53695" y="1796790"/>
                  </a:lnTo>
                  <a:lnTo>
                    <a:pt x="44493" y="1842658"/>
                  </a:lnTo>
                  <a:lnTo>
                    <a:pt x="36168" y="1888568"/>
                  </a:lnTo>
                  <a:lnTo>
                    <a:pt x="28715" y="1934511"/>
                  </a:lnTo>
                  <a:lnTo>
                    <a:pt x="22131" y="1980476"/>
                  </a:lnTo>
                  <a:lnTo>
                    <a:pt x="16411" y="2026451"/>
                  </a:lnTo>
                  <a:lnTo>
                    <a:pt x="11550" y="2072427"/>
                  </a:lnTo>
                  <a:lnTo>
                    <a:pt x="7546" y="2118392"/>
                  </a:lnTo>
                  <a:lnTo>
                    <a:pt x="4392" y="2164336"/>
                  </a:lnTo>
                  <a:lnTo>
                    <a:pt x="2086" y="2210248"/>
                  </a:lnTo>
                  <a:lnTo>
                    <a:pt x="624" y="2256117"/>
                  </a:lnTo>
                  <a:lnTo>
                    <a:pt x="0" y="2301932"/>
                  </a:lnTo>
                  <a:lnTo>
                    <a:pt x="210" y="2347683"/>
                  </a:lnTo>
                  <a:lnTo>
                    <a:pt x="1251" y="2393358"/>
                  </a:lnTo>
                  <a:lnTo>
                    <a:pt x="3119" y="2438947"/>
                  </a:lnTo>
                  <a:lnTo>
                    <a:pt x="5808" y="2484440"/>
                  </a:lnTo>
                  <a:lnTo>
                    <a:pt x="9315" y="2529825"/>
                  </a:lnTo>
                  <a:lnTo>
                    <a:pt x="13636" y="2575091"/>
                  </a:lnTo>
                  <a:lnTo>
                    <a:pt x="18767" y="2620228"/>
                  </a:lnTo>
                  <a:lnTo>
                    <a:pt x="24702" y="2665226"/>
                  </a:lnTo>
                  <a:lnTo>
                    <a:pt x="31439" y="2710072"/>
                  </a:lnTo>
                  <a:lnTo>
                    <a:pt x="38973" y="2754757"/>
                  </a:lnTo>
                  <a:lnTo>
                    <a:pt x="47299" y="2799270"/>
                  </a:lnTo>
                  <a:lnTo>
                    <a:pt x="56413" y="2843600"/>
                  </a:lnTo>
                  <a:lnTo>
                    <a:pt x="66312" y="2887736"/>
                  </a:lnTo>
                  <a:lnTo>
                    <a:pt x="76991" y="2931667"/>
                  </a:lnTo>
                  <a:lnTo>
                    <a:pt x="88446" y="2975383"/>
                  </a:lnTo>
                  <a:lnTo>
                    <a:pt x="100672" y="3018873"/>
                  </a:lnTo>
                  <a:lnTo>
                    <a:pt x="113666" y="3062125"/>
                  </a:lnTo>
                  <a:lnTo>
                    <a:pt x="127423" y="3105130"/>
                  </a:lnTo>
                  <a:lnTo>
                    <a:pt x="141939" y="3147877"/>
                  </a:lnTo>
                  <a:lnTo>
                    <a:pt x="157209" y="3190354"/>
                  </a:lnTo>
                  <a:lnTo>
                    <a:pt x="173231" y="3232551"/>
                  </a:lnTo>
                  <a:lnTo>
                    <a:pt x="189998" y="3274457"/>
                  </a:lnTo>
                  <a:lnTo>
                    <a:pt x="207508" y="3316062"/>
                  </a:lnTo>
                  <a:lnTo>
                    <a:pt x="225756" y="3357354"/>
                  </a:lnTo>
                  <a:lnTo>
                    <a:pt x="244738" y="3398323"/>
                  </a:lnTo>
                  <a:lnTo>
                    <a:pt x="264449" y="3438958"/>
                  </a:lnTo>
                  <a:lnTo>
                    <a:pt x="284885" y="3479248"/>
                  </a:lnTo>
                  <a:lnTo>
                    <a:pt x="306043" y="3519183"/>
                  </a:lnTo>
                  <a:lnTo>
                    <a:pt x="327918" y="3558751"/>
                  </a:lnTo>
                  <a:lnTo>
                    <a:pt x="350505" y="3597942"/>
                  </a:lnTo>
                  <a:lnTo>
                    <a:pt x="373801" y="3636746"/>
                  </a:lnTo>
                  <a:lnTo>
                    <a:pt x="397802" y="3675150"/>
                  </a:lnTo>
                  <a:lnTo>
                    <a:pt x="422502" y="3713145"/>
                  </a:lnTo>
                  <a:lnTo>
                    <a:pt x="447899" y="3750720"/>
                  </a:lnTo>
                  <a:lnTo>
                    <a:pt x="473987" y="3787864"/>
                  </a:lnTo>
                  <a:lnTo>
                    <a:pt x="500763" y="3824567"/>
                  </a:lnTo>
                  <a:lnTo>
                    <a:pt x="528222" y="3860816"/>
                  </a:lnTo>
                  <a:lnTo>
                    <a:pt x="556360" y="3896603"/>
                  </a:lnTo>
                  <a:lnTo>
                    <a:pt x="585173" y="3931915"/>
                  </a:lnTo>
                  <a:lnTo>
                    <a:pt x="614657" y="3966742"/>
                  </a:lnTo>
                  <a:lnTo>
                    <a:pt x="644807" y="4001074"/>
                  </a:lnTo>
                  <a:lnTo>
                    <a:pt x="675620" y="4034899"/>
                  </a:lnTo>
                  <a:lnTo>
                    <a:pt x="707091" y="4068207"/>
                  </a:lnTo>
                  <a:lnTo>
                    <a:pt x="739216" y="4100986"/>
                  </a:lnTo>
                  <a:lnTo>
                    <a:pt x="771990" y="4133228"/>
                  </a:lnTo>
                  <a:lnTo>
                    <a:pt x="805410" y="4164919"/>
                  </a:lnTo>
                  <a:lnTo>
                    <a:pt x="839471" y="4196050"/>
                  </a:lnTo>
                  <a:lnTo>
                    <a:pt x="874169" y="4226610"/>
                  </a:lnTo>
                  <a:lnTo>
                    <a:pt x="909501" y="4256588"/>
                  </a:lnTo>
                  <a:lnTo>
                    <a:pt x="945461" y="4285974"/>
                  </a:lnTo>
                  <a:lnTo>
                    <a:pt x="982045" y="4314756"/>
                  </a:lnTo>
                  <a:lnTo>
                    <a:pt x="1019250" y="4342923"/>
                  </a:lnTo>
                  <a:lnTo>
                    <a:pt x="1057070" y="4370466"/>
                  </a:lnTo>
                  <a:lnTo>
                    <a:pt x="1095503" y="4397373"/>
                  </a:lnTo>
                  <a:lnTo>
                    <a:pt x="1134543" y="4423633"/>
                  </a:lnTo>
                  <a:lnTo>
                    <a:pt x="1174187" y="4449235"/>
                  </a:lnTo>
                  <a:lnTo>
                    <a:pt x="1214430" y="4474170"/>
                  </a:lnTo>
                  <a:lnTo>
                    <a:pt x="1255268" y="4498426"/>
                  </a:lnTo>
                  <a:lnTo>
                    <a:pt x="1296697" y="4521992"/>
                  </a:lnTo>
                  <a:lnTo>
                    <a:pt x="1338712" y="4544857"/>
                  </a:lnTo>
                  <a:lnTo>
                    <a:pt x="1381310" y="4567012"/>
                  </a:lnTo>
                  <a:lnTo>
                    <a:pt x="1424486" y="4588444"/>
                  </a:lnTo>
                  <a:lnTo>
                    <a:pt x="1468237" y="4609143"/>
                  </a:lnTo>
                  <a:lnTo>
                    <a:pt x="1512557" y="4629099"/>
                  </a:lnTo>
                  <a:lnTo>
                    <a:pt x="1557245" y="4648217"/>
                  </a:lnTo>
                  <a:lnTo>
                    <a:pt x="1602095" y="4666412"/>
                  </a:lnTo>
                  <a:lnTo>
                    <a:pt x="1647097" y="4683689"/>
                  </a:lnTo>
                  <a:lnTo>
                    <a:pt x="1692239" y="4700051"/>
                  </a:lnTo>
                  <a:lnTo>
                    <a:pt x="1737511" y="4715504"/>
                  </a:lnTo>
                  <a:lnTo>
                    <a:pt x="1782902" y="4730050"/>
                  </a:lnTo>
                  <a:lnTo>
                    <a:pt x="1828401" y="4743695"/>
                  </a:lnTo>
                  <a:lnTo>
                    <a:pt x="1873997" y="4756443"/>
                  </a:lnTo>
                  <a:lnTo>
                    <a:pt x="1919680" y="4768297"/>
                  </a:lnTo>
                  <a:lnTo>
                    <a:pt x="1965439" y="4779262"/>
                  </a:lnTo>
                  <a:lnTo>
                    <a:pt x="2011263" y="4789343"/>
                  </a:lnTo>
                  <a:lnTo>
                    <a:pt x="2057141" y="4798542"/>
                  </a:lnTo>
                  <a:lnTo>
                    <a:pt x="2103062" y="4806865"/>
                  </a:lnTo>
                  <a:lnTo>
                    <a:pt x="2149017" y="4814316"/>
                  </a:lnTo>
                  <a:lnTo>
                    <a:pt x="2194993" y="4820899"/>
                  </a:lnTo>
                  <a:lnTo>
                    <a:pt x="2240980" y="4826618"/>
                  </a:lnTo>
                  <a:lnTo>
                    <a:pt x="2286967" y="4831478"/>
                  </a:lnTo>
                  <a:lnTo>
                    <a:pt x="2332944" y="4835482"/>
                  </a:lnTo>
                  <a:lnTo>
                    <a:pt x="2378900" y="4838634"/>
                  </a:lnTo>
                  <a:lnTo>
                    <a:pt x="2424824" y="4840940"/>
                  </a:lnTo>
                  <a:lnTo>
                    <a:pt x="2470705" y="4842403"/>
                  </a:lnTo>
                  <a:lnTo>
                    <a:pt x="2516532" y="4843027"/>
                  </a:lnTo>
                  <a:lnTo>
                    <a:pt x="2562295" y="4842817"/>
                  </a:lnTo>
                  <a:lnTo>
                    <a:pt x="2607982" y="4841776"/>
                  </a:lnTo>
                  <a:lnTo>
                    <a:pt x="2653584" y="4839910"/>
                  </a:lnTo>
                  <a:lnTo>
                    <a:pt x="2699089" y="4837222"/>
                  </a:lnTo>
                  <a:lnTo>
                    <a:pt x="2744486" y="4833716"/>
                  </a:lnTo>
                  <a:lnTo>
                    <a:pt x="2789766" y="4829397"/>
                  </a:lnTo>
                  <a:lnTo>
                    <a:pt x="2834915" y="4824268"/>
                  </a:lnTo>
                  <a:lnTo>
                    <a:pt x="2879926" y="4818335"/>
                  </a:lnTo>
                  <a:lnTo>
                    <a:pt x="2924785" y="4811600"/>
                  </a:lnTo>
                  <a:lnTo>
                    <a:pt x="2969483" y="4804069"/>
                  </a:lnTo>
                  <a:lnTo>
                    <a:pt x="3014008" y="4795746"/>
                  </a:lnTo>
                  <a:lnTo>
                    <a:pt x="3058351" y="4786635"/>
                  </a:lnTo>
                  <a:lnTo>
                    <a:pt x="3102500" y="4776739"/>
                  </a:lnTo>
                  <a:lnTo>
                    <a:pt x="3146444" y="4766064"/>
                  </a:lnTo>
                  <a:lnTo>
                    <a:pt x="3190173" y="4754613"/>
                  </a:lnTo>
                  <a:lnTo>
                    <a:pt x="3233675" y="4742391"/>
                  </a:lnTo>
                  <a:lnTo>
                    <a:pt x="3276941" y="4729401"/>
                  </a:lnTo>
                  <a:lnTo>
                    <a:pt x="3319958" y="4715649"/>
                  </a:lnTo>
                  <a:lnTo>
                    <a:pt x="3362718" y="4701138"/>
                  </a:lnTo>
                  <a:lnTo>
                    <a:pt x="3405208" y="4685872"/>
                  </a:lnTo>
                  <a:lnTo>
                    <a:pt x="3447418" y="4669856"/>
                  </a:lnTo>
                  <a:lnTo>
                    <a:pt x="3489336" y="4653094"/>
                  </a:lnTo>
                  <a:lnTo>
                    <a:pt x="3530954" y="4635590"/>
                  </a:lnTo>
                  <a:lnTo>
                    <a:pt x="3572258" y="4617348"/>
                  </a:lnTo>
                  <a:lnTo>
                    <a:pt x="3613240" y="4598372"/>
                  </a:lnTo>
                  <a:lnTo>
                    <a:pt x="3653887" y="4578667"/>
                  </a:lnTo>
                  <a:lnTo>
                    <a:pt x="3694190" y="4558237"/>
                  </a:lnTo>
                  <a:lnTo>
                    <a:pt x="3734137" y="4537086"/>
                  </a:lnTo>
                  <a:lnTo>
                    <a:pt x="3773718" y="4515219"/>
                  </a:lnTo>
                  <a:lnTo>
                    <a:pt x="3812921" y="4492638"/>
                  </a:lnTo>
                  <a:lnTo>
                    <a:pt x="3851736" y="4469350"/>
                  </a:lnTo>
                  <a:lnTo>
                    <a:pt x="3890153" y="4445357"/>
                  </a:lnTo>
                  <a:lnTo>
                    <a:pt x="3928160" y="4420664"/>
                  </a:lnTo>
                  <a:lnTo>
                    <a:pt x="3965747" y="4395276"/>
                  </a:lnTo>
                  <a:lnTo>
                    <a:pt x="4002903" y="4369196"/>
                  </a:lnTo>
                  <a:lnTo>
                    <a:pt x="4039617" y="4342429"/>
                  </a:lnTo>
                  <a:lnTo>
                    <a:pt x="4075878" y="4314978"/>
                  </a:lnTo>
                  <a:lnTo>
                    <a:pt x="4111675" y="4286849"/>
                  </a:lnTo>
                  <a:lnTo>
                    <a:pt x="4146999" y="4258045"/>
                  </a:lnTo>
                  <a:lnTo>
                    <a:pt x="4181837" y="4228571"/>
                  </a:lnTo>
                  <a:lnTo>
                    <a:pt x="4216180" y="4198430"/>
                  </a:lnTo>
                  <a:lnTo>
                    <a:pt x="4250016" y="4167627"/>
                  </a:lnTo>
                  <a:lnTo>
                    <a:pt x="4283334" y="4136166"/>
                  </a:lnTo>
                  <a:lnTo>
                    <a:pt x="4316124" y="4104051"/>
                  </a:lnTo>
                  <a:lnTo>
                    <a:pt x="4348376" y="4071287"/>
                  </a:lnTo>
                  <a:lnTo>
                    <a:pt x="4380077" y="4037878"/>
                  </a:lnTo>
                  <a:lnTo>
                    <a:pt x="4411218" y="4003828"/>
                  </a:lnTo>
                  <a:lnTo>
                    <a:pt x="4441788" y="3969140"/>
                  </a:lnTo>
                  <a:lnTo>
                    <a:pt x="4471776" y="3933820"/>
                  </a:lnTo>
                  <a:lnTo>
                    <a:pt x="4501170" y="3897872"/>
                  </a:lnTo>
                  <a:lnTo>
                    <a:pt x="4529961" y="3861299"/>
                  </a:lnTo>
                  <a:lnTo>
                    <a:pt x="4558138" y="3824106"/>
                  </a:lnTo>
                  <a:lnTo>
                    <a:pt x="4585689" y="3786297"/>
                  </a:lnTo>
                  <a:lnTo>
                    <a:pt x="4612604" y="3747877"/>
                  </a:lnTo>
                  <a:lnTo>
                    <a:pt x="4638873" y="3708849"/>
                  </a:lnTo>
                  <a:lnTo>
                    <a:pt x="4664484" y="3669218"/>
                  </a:lnTo>
                  <a:lnTo>
                    <a:pt x="4689426" y="3628988"/>
                  </a:lnTo>
                  <a:lnTo>
                    <a:pt x="4713689" y="3588163"/>
                  </a:lnTo>
                  <a:lnTo>
                    <a:pt x="4737262" y="3546747"/>
                  </a:lnTo>
                  <a:lnTo>
                    <a:pt x="4760135" y="3504745"/>
                  </a:lnTo>
                  <a:lnTo>
                    <a:pt x="4782296" y="3462160"/>
                  </a:lnTo>
                  <a:lnTo>
                    <a:pt x="4803735" y="3418998"/>
                  </a:lnTo>
                  <a:lnTo>
                    <a:pt x="4824440" y="3375261"/>
                  </a:lnTo>
                  <a:lnTo>
                    <a:pt x="4844402" y="3330955"/>
                  </a:lnTo>
                  <a:lnTo>
                    <a:pt x="4863525" y="3286276"/>
                  </a:lnTo>
                  <a:lnTo>
                    <a:pt x="4881725" y="3241435"/>
                  </a:lnTo>
                  <a:lnTo>
                    <a:pt x="4899007" y="3196443"/>
                  </a:lnTo>
                  <a:lnTo>
                    <a:pt x="4915373" y="3151310"/>
                  </a:lnTo>
                  <a:lnTo>
                    <a:pt x="4930830" y="3106048"/>
                  </a:lnTo>
                  <a:lnTo>
                    <a:pt x="4945381" y="3060667"/>
                  </a:lnTo>
                  <a:lnTo>
                    <a:pt x="4959029" y="3015178"/>
                  </a:lnTo>
                  <a:lnTo>
                    <a:pt x="4971780" y="2969592"/>
                  </a:lnTo>
                  <a:lnTo>
                    <a:pt x="4983637" y="2923919"/>
                  </a:lnTo>
                  <a:lnTo>
                    <a:pt x="4994605" y="2878171"/>
                  </a:lnTo>
                  <a:lnTo>
                    <a:pt x="5004688" y="2832358"/>
                  </a:lnTo>
                  <a:lnTo>
                    <a:pt x="5013890" y="2786491"/>
                  </a:lnTo>
                  <a:lnTo>
                    <a:pt x="5022215" y="2740580"/>
                  </a:lnTo>
                  <a:lnTo>
                    <a:pt x="5029668" y="2694637"/>
                  </a:lnTo>
                  <a:lnTo>
                    <a:pt x="5036252" y="2648672"/>
                  </a:lnTo>
                  <a:lnTo>
                    <a:pt x="5041973" y="2602696"/>
                  </a:lnTo>
                  <a:lnTo>
                    <a:pt x="5046833" y="2556720"/>
                  </a:lnTo>
                  <a:lnTo>
                    <a:pt x="5050838" y="2510755"/>
                  </a:lnTo>
                  <a:lnTo>
                    <a:pt x="5053991" y="2464811"/>
                  </a:lnTo>
                  <a:lnTo>
                    <a:pt x="5056297" y="2418899"/>
                  </a:lnTo>
                  <a:lnTo>
                    <a:pt x="5057760" y="2373030"/>
                  </a:lnTo>
                  <a:lnTo>
                    <a:pt x="5058384" y="2327214"/>
                  </a:lnTo>
                  <a:lnTo>
                    <a:pt x="5058173" y="2281463"/>
                  </a:lnTo>
                  <a:lnTo>
                    <a:pt x="5057132" y="2235788"/>
                  </a:lnTo>
                  <a:lnTo>
                    <a:pt x="5055265" y="2190198"/>
                  </a:lnTo>
                  <a:lnTo>
                    <a:pt x="5052575" y="2144706"/>
                  </a:lnTo>
                  <a:lnTo>
                    <a:pt x="5049068" y="2099320"/>
                  </a:lnTo>
                  <a:lnTo>
                    <a:pt x="5044747" y="2054054"/>
                  </a:lnTo>
                  <a:lnTo>
                    <a:pt x="5039616" y="2008916"/>
                  </a:lnTo>
                  <a:lnTo>
                    <a:pt x="5033681" y="1963918"/>
                  </a:lnTo>
                  <a:lnTo>
                    <a:pt x="5026944" y="1919071"/>
                  </a:lnTo>
                  <a:lnTo>
                    <a:pt x="5019411" y="1874386"/>
                  </a:lnTo>
                  <a:lnTo>
                    <a:pt x="5011084" y="1829872"/>
                  </a:lnTo>
                  <a:lnTo>
                    <a:pt x="5001970" y="1785542"/>
                  </a:lnTo>
                  <a:lnTo>
                    <a:pt x="4992071" y="1741406"/>
                  </a:lnTo>
                  <a:lnTo>
                    <a:pt x="4981392" y="1697474"/>
                  </a:lnTo>
                  <a:lnTo>
                    <a:pt x="4969937" y="1653758"/>
                  </a:lnTo>
                  <a:lnTo>
                    <a:pt x="4957711" y="1610268"/>
                  </a:lnTo>
                  <a:lnTo>
                    <a:pt x="4944718" y="1567014"/>
                  </a:lnTo>
                  <a:lnTo>
                    <a:pt x="4930961" y="1524009"/>
                  </a:lnTo>
                  <a:lnTo>
                    <a:pt x="4916445" y="1481262"/>
                  </a:lnTo>
                  <a:lnTo>
                    <a:pt x="4901174" y="1438784"/>
                  </a:lnTo>
                  <a:lnTo>
                    <a:pt x="4885153" y="1396587"/>
                  </a:lnTo>
                  <a:lnTo>
                    <a:pt x="4868385" y="1354680"/>
                  </a:lnTo>
                  <a:lnTo>
                    <a:pt x="4850875" y="1313075"/>
                  </a:lnTo>
                  <a:lnTo>
                    <a:pt x="4832627" y="1271782"/>
                  </a:lnTo>
                  <a:lnTo>
                    <a:pt x="4813646" y="1230813"/>
                  </a:lnTo>
                  <a:lnTo>
                    <a:pt x="4793935" y="1190177"/>
                  </a:lnTo>
                  <a:lnTo>
                    <a:pt x="4773498" y="1149886"/>
                  </a:lnTo>
                  <a:lnTo>
                    <a:pt x="4752340" y="1109951"/>
                  </a:lnTo>
                  <a:lnTo>
                    <a:pt x="4730466" y="1070382"/>
                  </a:lnTo>
                  <a:lnTo>
                    <a:pt x="4707878" y="1031190"/>
                  </a:lnTo>
                  <a:lnTo>
                    <a:pt x="4684582" y="992386"/>
                  </a:lnTo>
                  <a:lnTo>
                    <a:pt x="4660582" y="953981"/>
                  </a:lnTo>
                  <a:lnTo>
                    <a:pt x="4635881" y="915985"/>
                  </a:lnTo>
                  <a:lnTo>
                    <a:pt x="4610485" y="878409"/>
                  </a:lnTo>
                  <a:lnTo>
                    <a:pt x="4584396" y="841264"/>
                  </a:lnTo>
                  <a:lnTo>
                    <a:pt x="4557621" y="804561"/>
                  </a:lnTo>
                  <a:lnTo>
                    <a:pt x="4530162" y="768311"/>
                  </a:lnTo>
                  <a:lnTo>
                    <a:pt x="4502023" y="732524"/>
                  </a:lnTo>
                  <a:lnTo>
                    <a:pt x="4473210" y="697211"/>
                  </a:lnTo>
                  <a:lnTo>
                    <a:pt x="4443726" y="662382"/>
                  </a:lnTo>
                  <a:lnTo>
                    <a:pt x="4413576" y="628050"/>
                  </a:lnTo>
                  <a:lnTo>
                    <a:pt x="4382763" y="594224"/>
                  </a:lnTo>
                  <a:lnTo>
                    <a:pt x="4351292" y="560915"/>
                  </a:lnTo>
                  <a:lnTo>
                    <a:pt x="4319168" y="528134"/>
                  </a:lnTo>
                  <a:lnTo>
                    <a:pt x="4286393" y="495892"/>
                  </a:lnTo>
                  <a:lnTo>
                    <a:pt x="4252973" y="464200"/>
                  </a:lnTo>
                  <a:lnTo>
                    <a:pt x="4218912" y="433068"/>
                  </a:lnTo>
                  <a:lnTo>
                    <a:pt x="4184214" y="402507"/>
                  </a:lnTo>
                  <a:lnTo>
                    <a:pt x="4148883" y="372528"/>
                  </a:lnTo>
                  <a:lnTo>
                    <a:pt x="4112923" y="343141"/>
                  </a:lnTo>
                  <a:lnTo>
                    <a:pt x="4076338" y="314358"/>
                  </a:lnTo>
                  <a:lnTo>
                    <a:pt x="4039134" y="286190"/>
                  </a:lnTo>
                  <a:lnTo>
                    <a:pt x="4001313" y="258646"/>
                  </a:lnTo>
                  <a:lnTo>
                    <a:pt x="3962880" y="231738"/>
                  </a:lnTo>
                  <a:lnTo>
                    <a:pt x="3923840" y="205477"/>
                  </a:lnTo>
                  <a:lnTo>
                    <a:pt x="3884196" y="179873"/>
                  </a:lnTo>
                  <a:lnTo>
                    <a:pt x="3843954" y="154937"/>
                  </a:lnTo>
                  <a:lnTo>
                    <a:pt x="3803116" y="130680"/>
                  </a:lnTo>
                  <a:lnTo>
                    <a:pt x="3761687" y="107113"/>
                  </a:lnTo>
                  <a:lnTo>
                    <a:pt x="3719671" y="84246"/>
                  </a:lnTo>
                  <a:lnTo>
                    <a:pt x="3677073" y="62091"/>
                  </a:lnTo>
                  <a:lnTo>
                    <a:pt x="3633897" y="40657"/>
                  </a:lnTo>
                  <a:lnTo>
                    <a:pt x="3590147" y="19957"/>
                  </a:lnTo>
                  <a:lnTo>
                    <a:pt x="3545827" y="0"/>
                  </a:lnTo>
                  <a:close/>
                </a:path>
              </a:pathLst>
            </a:custGeom>
            <a:solidFill>
              <a:srgbClr val="ED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57650" y="1212341"/>
              <a:ext cx="2920365" cy="1507490"/>
            </a:xfrm>
            <a:custGeom>
              <a:avLst/>
              <a:gdLst/>
              <a:ahLst/>
              <a:cxnLst/>
              <a:rect l="l" t="t" r="r" b="b"/>
              <a:pathLst>
                <a:path w="2920365" h="1507489">
                  <a:moveTo>
                    <a:pt x="2668778" y="0"/>
                  </a:moveTo>
                  <a:lnTo>
                    <a:pt x="251205" y="0"/>
                  </a:lnTo>
                  <a:lnTo>
                    <a:pt x="206065" y="4049"/>
                  </a:lnTo>
                  <a:lnTo>
                    <a:pt x="163573" y="15722"/>
                  </a:lnTo>
                  <a:lnTo>
                    <a:pt x="124441" y="34308"/>
                  </a:lnTo>
                  <a:lnTo>
                    <a:pt x="89379" y="59098"/>
                  </a:lnTo>
                  <a:lnTo>
                    <a:pt x="59098" y="89379"/>
                  </a:lnTo>
                  <a:lnTo>
                    <a:pt x="34308" y="124441"/>
                  </a:lnTo>
                  <a:lnTo>
                    <a:pt x="15722" y="163573"/>
                  </a:lnTo>
                  <a:lnTo>
                    <a:pt x="4049" y="206065"/>
                  </a:lnTo>
                  <a:lnTo>
                    <a:pt x="0" y="251206"/>
                  </a:lnTo>
                  <a:lnTo>
                    <a:pt x="0" y="1256030"/>
                  </a:lnTo>
                  <a:lnTo>
                    <a:pt x="4049" y="1301170"/>
                  </a:lnTo>
                  <a:lnTo>
                    <a:pt x="15722" y="1343662"/>
                  </a:lnTo>
                  <a:lnTo>
                    <a:pt x="34308" y="1382794"/>
                  </a:lnTo>
                  <a:lnTo>
                    <a:pt x="59098" y="1417856"/>
                  </a:lnTo>
                  <a:lnTo>
                    <a:pt x="89379" y="1448137"/>
                  </a:lnTo>
                  <a:lnTo>
                    <a:pt x="124441" y="1472927"/>
                  </a:lnTo>
                  <a:lnTo>
                    <a:pt x="163573" y="1491513"/>
                  </a:lnTo>
                  <a:lnTo>
                    <a:pt x="206065" y="1503186"/>
                  </a:lnTo>
                  <a:lnTo>
                    <a:pt x="251205" y="1507236"/>
                  </a:lnTo>
                  <a:lnTo>
                    <a:pt x="2668778" y="1507236"/>
                  </a:lnTo>
                  <a:lnTo>
                    <a:pt x="2713918" y="1503186"/>
                  </a:lnTo>
                  <a:lnTo>
                    <a:pt x="2756410" y="1491513"/>
                  </a:lnTo>
                  <a:lnTo>
                    <a:pt x="2795542" y="1472927"/>
                  </a:lnTo>
                  <a:lnTo>
                    <a:pt x="2830604" y="1448137"/>
                  </a:lnTo>
                  <a:lnTo>
                    <a:pt x="2860885" y="1417856"/>
                  </a:lnTo>
                  <a:lnTo>
                    <a:pt x="2885675" y="1382794"/>
                  </a:lnTo>
                  <a:lnTo>
                    <a:pt x="2904261" y="1343662"/>
                  </a:lnTo>
                  <a:lnTo>
                    <a:pt x="2915934" y="1301170"/>
                  </a:lnTo>
                  <a:lnTo>
                    <a:pt x="2919983" y="1256030"/>
                  </a:lnTo>
                  <a:lnTo>
                    <a:pt x="2919983" y="251206"/>
                  </a:lnTo>
                  <a:lnTo>
                    <a:pt x="2915934" y="206065"/>
                  </a:lnTo>
                  <a:lnTo>
                    <a:pt x="2904261" y="163573"/>
                  </a:lnTo>
                  <a:lnTo>
                    <a:pt x="2885675" y="124441"/>
                  </a:lnTo>
                  <a:lnTo>
                    <a:pt x="2860885" y="89379"/>
                  </a:lnTo>
                  <a:lnTo>
                    <a:pt x="2830604" y="59098"/>
                  </a:lnTo>
                  <a:lnTo>
                    <a:pt x="2795542" y="34308"/>
                  </a:lnTo>
                  <a:lnTo>
                    <a:pt x="2756410" y="15722"/>
                  </a:lnTo>
                  <a:lnTo>
                    <a:pt x="2713918" y="4049"/>
                  </a:lnTo>
                  <a:lnTo>
                    <a:pt x="2668778" y="0"/>
                  </a:lnTo>
                  <a:close/>
                </a:path>
              </a:pathLst>
            </a:custGeom>
            <a:solidFill>
              <a:srgbClr val="D09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57650" y="1212341"/>
              <a:ext cx="2920365" cy="1507490"/>
            </a:xfrm>
            <a:custGeom>
              <a:avLst/>
              <a:gdLst/>
              <a:ahLst/>
              <a:cxnLst/>
              <a:rect l="l" t="t" r="r" b="b"/>
              <a:pathLst>
                <a:path w="2920365" h="1507489">
                  <a:moveTo>
                    <a:pt x="0" y="251206"/>
                  </a:moveTo>
                  <a:lnTo>
                    <a:pt x="4049" y="206065"/>
                  </a:lnTo>
                  <a:lnTo>
                    <a:pt x="15722" y="163573"/>
                  </a:lnTo>
                  <a:lnTo>
                    <a:pt x="34308" y="124441"/>
                  </a:lnTo>
                  <a:lnTo>
                    <a:pt x="59098" y="89379"/>
                  </a:lnTo>
                  <a:lnTo>
                    <a:pt x="89379" y="59098"/>
                  </a:lnTo>
                  <a:lnTo>
                    <a:pt x="124441" y="34308"/>
                  </a:lnTo>
                  <a:lnTo>
                    <a:pt x="163573" y="15722"/>
                  </a:lnTo>
                  <a:lnTo>
                    <a:pt x="206065" y="4049"/>
                  </a:lnTo>
                  <a:lnTo>
                    <a:pt x="251205" y="0"/>
                  </a:lnTo>
                  <a:lnTo>
                    <a:pt x="2668778" y="0"/>
                  </a:lnTo>
                  <a:lnTo>
                    <a:pt x="2713918" y="4049"/>
                  </a:lnTo>
                  <a:lnTo>
                    <a:pt x="2756410" y="15722"/>
                  </a:lnTo>
                  <a:lnTo>
                    <a:pt x="2795542" y="34308"/>
                  </a:lnTo>
                  <a:lnTo>
                    <a:pt x="2830604" y="59098"/>
                  </a:lnTo>
                  <a:lnTo>
                    <a:pt x="2860885" y="89379"/>
                  </a:lnTo>
                  <a:lnTo>
                    <a:pt x="2885675" y="124441"/>
                  </a:lnTo>
                  <a:lnTo>
                    <a:pt x="2904261" y="163573"/>
                  </a:lnTo>
                  <a:lnTo>
                    <a:pt x="2915934" y="206065"/>
                  </a:lnTo>
                  <a:lnTo>
                    <a:pt x="2919983" y="251206"/>
                  </a:lnTo>
                  <a:lnTo>
                    <a:pt x="2919983" y="1256030"/>
                  </a:lnTo>
                  <a:lnTo>
                    <a:pt x="2915934" y="1301170"/>
                  </a:lnTo>
                  <a:lnTo>
                    <a:pt x="2904261" y="1343662"/>
                  </a:lnTo>
                  <a:lnTo>
                    <a:pt x="2885675" y="1382794"/>
                  </a:lnTo>
                  <a:lnTo>
                    <a:pt x="2860885" y="1417856"/>
                  </a:lnTo>
                  <a:lnTo>
                    <a:pt x="2830604" y="1448137"/>
                  </a:lnTo>
                  <a:lnTo>
                    <a:pt x="2795542" y="1472927"/>
                  </a:lnTo>
                  <a:lnTo>
                    <a:pt x="2756410" y="1491513"/>
                  </a:lnTo>
                  <a:lnTo>
                    <a:pt x="2713918" y="1503186"/>
                  </a:lnTo>
                  <a:lnTo>
                    <a:pt x="2668778" y="1507236"/>
                  </a:lnTo>
                  <a:lnTo>
                    <a:pt x="251205" y="1507236"/>
                  </a:lnTo>
                  <a:lnTo>
                    <a:pt x="206065" y="1503186"/>
                  </a:lnTo>
                  <a:lnTo>
                    <a:pt x="163573" y="1491513"/>
                  </a:lnTo>
                  <a:lnTo>
                    <a:pt x="124441" y="1472927"/>
                  </a:lnTo>
                  <a:lnTo>
                    <a:pt x="89379" y="1448137"/>
                  </a:lnTo>
                  <a:lnTo>
                    <a:pt x="59098" y="1417856"/>
                  </a:lnTo>
                  <a:lnTo>
                    <a:pt x="34308" y="1382794"/>
                  </a:lnTo>
                  <a:lnTo>
                    <a:pt x="15722" y="1343662"/>
                  </a:lnTo>
                  <a:lnTo>
                    <a:pt x="4049" y="1301170"/>
                  </a:lnTo>
                  <a:lnTo>
                    <a:pt x="0" y="1256030"/>
                  </a:lnTo>
                  <a:lnTo>
                    <a:pt x="0" y="25120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63897" y="1663446"/>
            <a:ext cx="2505075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65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Коллективная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творческая</a:t>
            </a:r>
            <a:endParaRPr sz="1800">
              <a:latin typeface="Calibri"/>
              <a:cs typeface="Calibri"/>
            </a:endParaRPr>
          </a:p>
          <a:p>
            <a:pPr marL="2540" algn="ctr">
              <a:lnSpc>
                <a:spcPts val="2065"/>
              </a:lnSpc>
            </a:pPr>
            <a:r>
              <a:rPr sz="1800" spc="-10" dirty="0">
                <a:latin typeface="Calibri"/>
                <a:cs typeface="Calibri"/>
              </a:rPr>
              <a:t>деятельность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980301" y="2638425"/>
            <a:ext cx="2841625" cy="1451610"/>
            <a:chOff x="6980301" y="2638425"/>
            <a:chExt cx="2841625" cy="1451610"/>
          </a:xfrm>
        </p:grpSpPr>
        <p:sp>
          <p:nvSpPr>
            <p:cNvPr id="13" name="object 13"/>
            <p:cNvSpPr/>
            <p:nvPr/>
          </p:nvSpPr>
          <p:spPr>
            <a:xfrm>
              <a:off x="6989826" y="2647950"/>
              <a:ext cx="2822575" cy="1432560"/>
            </a:xfrm>
            <a:custGeom>
              <a:avLst/>
              <a:gdLst/>
              <a:ahLst/>
              <a:cxnLst/>
              <a:rect l="l" t="t" r="r" b="b"/>
              <a:pathLst>
                <a:path w="2822575" h="1432560">
                  <a:moveTo>
                    <a:pt x="2583688" y="0"/>
                  </a:moveTo>
                  <a:lnTo>
                    <a:pt x="238759" y="0"/>
                  </a:lnTo>
                  <a:lnTo>
                    <a:pt x="190652" y="4852"/>
                  </a:lnTo>
                  <a:lnTo>
                    <a:pt x="145839" y="18768"/>
                  </a:lnTo>
                  <a:lnTo>
                    <a:pt x="105283" y="40786"/>
                  </a:lnTo>
                  <a:lnTo>
                    <a:pt x="69945" y="69945"/>
                  </a:lnTo>
                  <a:lnTo>
                    <a:pt x="40786" y="105283"/>
                  </a:lnTo>
                  <a:lnTo>
                    <a:pt x="18768" y="145839"/>
                  </a:lnTo>
                  <a:lnTo>
                    <a:pt x="4852" y="190652"/>
                  </a:lnTo>
                  <a:lnTo>
                    <a:pt x="0" y="238760"/>
                  </a:lnTo>
                  <a:lnTo>
                    <a:pt x="0" y="1193800"/>
                  </a:lnTo>
                  <a:lnTo>
                    <a:pt x="4852" y="1241907"/>
                  </a:lnTo>
                  <a:lnTo>
                    <a:pt x="18768" y="1286720"/>
                  </a:lnTo>
                  <a:lnTo>
                    <a:pt x="40786" y="1327276"/>
                  </a:lnTo>
                  <a:lnTo>
                    <a:pt x="69945" y="1362614"/>
                  </a:lnTo>
                  <a:lnTo>
                    <a:pt x="105283" y="1391773"/>
                  </a:lnTo>
                  <a:lnTo>
                    <a:pt x="145839" y="1413791"/>
                  </a:lnTo>
                  <a:lnTo>
                    <a:pt x="190652" y="1427707"/>
                  </a:lnTo>
                  <a:lnTo>
                    <a:pt x="238759" y="1432560"/>
                  </a:lnTo>
                  <a:lnTo>
                    <a:pt x="2583688" y="1432560"/>
                  </a:lnTo>
                  <a:lnTo>
                    <a:pt x="2631795" y="1427707"/>
                  </a:lnTo>
                  <a:lnTo>
                    <a:pt x="2676608" y="1413791"/>
                  </a:lnTo>
                  <a:lnTo>
                    <a:pt x="2717164" y="1391773"/>
                  </a:lnTo>
                  <a:lnTo>
                    <a:pt x="2752502" y="1362614"/>
                  </a:lnTo>
                  <a:lnTo>
                    <a:pt x="2781661" y="1327276"/>
                  </a:lnTo>
                  <a:lnTo>
                    <a:pt x="2803679" y="1286720"/>
                  </a:lnTo>
                  <a:lnTo>
                    <a:pt x="2817595" y="1241907"/>
                  </a:lnTo>
                  <a:lnTo>
                    <a:pt x="2822448" y="1193800"/>
                  </a:lnTo>
                  <a:lnTo>
                    <a:pt x="2822448" y="238760"/>
                  </a:lnTo>
                  <a:lnTo>
                    <a:pt x="2817595" y="190652"/>
                  </a:lnTo>
                  <a:lnTo>
                    <a:pt x="2803679" y="145839"/>
                  </a:lnTo>
                  <a:lnTo>
                    <a:pt x="2781661" y="105283"/>
                  </a:lnTo>
                  <a:lnTo>
                    <a:pt x="2752502" y="69945"/>
                  </a:lnTo>
                  <a:lnTo>
                    <a:pt x="2717164" y="40786"/>
                  </a:lnTo>
                  <a:lnTo>
                    <a:pt x="2676608" y="18768"/>
                  </a:lnTo>
                  <a:lnTo>
                    <a:pt x="2631795" y="4852"/>
                  </a:lnTo>
                  <a:lnTo>
                    <a:pt x="2583688" y="0"/>
                  </a:lnTo>
                  <a:close/>
                </a:path>
              </a:pathLst>
            </a:custGeom>
            <a:solidFill>
              <a:srgbClr val="CCD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89826" y="2647950"/>
              <a:ext cx="2822575" cy="1432560"/>
            </a:xfrm>
            <a:custGeom>
              <a:avLst/>
              <a:gdLst/>
              <a:ahLst/>
              <a:cxnLst/>
              <a:rect l="l" t="t" r="r" b="b"/>
              <a:pathLst>
                <a:path w="2822575" h="1432560">
                  <a:moveTo>
                    <a:pt x="0" y="238760"/>
                  </a:moveTo>
                  <a:lnTo>
                    <a:pt x="4852" y="190652"/>
                  </a:lnTo>
                  <a:lnTo>
                    <a:pt x="18768" y="145839"/>
                  </a:lnTo>
                  <a:lnTo>
                    <a:pt x="40786" y="105283"/>
                  </a:lnTo>
                  <a:lnTo>
                    <a:pt x="69945" y="69945"/>
                  </a:lnTo>
                  <a:lnTo>
                    <a:pt x="105283" y="40786"/>
                  </a:lnTo>
                  <a:lnTo>
                    <a:pt x="145839" y="18768"/>
                  </a:lnTo>
                  <a:lnTo>
                    <a:pt x="190652" y="4852"/>
                  </a:lnTo>
                  <a:lnTo>
                    <a:pt x="238759" y="0"/>
                  </a:lnTo>
                  <a:lnTo>
                    <a:pt x="2583688" y="0"/>
                  </a:lnTo>
                  <a:lnTo>
                    <a:pt x="2631795" y="4852"/>
                  </a:lnTo>
                  <a:lnTo>
                    <a:pt x="2676608" y="18768"/>
                  </a:lnTo>
                  <a:lnTo>
                    <a:pt x="2717164" y="40786"/>
                  </a:lnTo>
                  <a:lnTo>
                    <a:pt x="2752502" y="69945"/>
                  </a:lnTo>
                  <a:lnTo>
                    <a:pt x="2781661" y="105283"/>
                  </a:lnTo>
                  <a:lnTo>
                    <a:pt x="2803679" y="145839"/>
                  </a:lnTo>
                  <a:lnTo>
                    <a:pt x="2817595" y="190652"/>
                  </a:lnTo>
                  <a:lnTo>
                    <a:pt x="2822448" y="238760"/>
                  </a:lnTo>
                  <a:lnTo>
                    <a:pt x="2822448" y="1193800"/>
                  </a:lnTo>
                  <a:lnTo>
                    <a:pt x="2817595" y="1241907"/>
                  </a:lnTo>
                  <a:lnTo>
                    <a:pt x="2803679" y="1286720"/>
                  </a:lnTo>
                  <a:lnTo>
                    <a:pt x="2781661" y="1327276"/>
                  </a:lnTo>
                  <a:lnTo>
                    <a:pt x="2752502" y="1362614"/>
                  </a:lnTo>
                  <a:lnTo>
                    <a:pt x="2717164" y="1391773"/>
                  </a:lnTo>
                  <a:lnTo>
                    <a:pt x="2676608" y="1413791"/>
                  </a:lnTo>
                  <a:lnTo>
                    <a:pt x="2631795" y="1427707"/>
                  </a:lnTo>
                  <a:lnTo>
                    <a:pt x="2583688" y="1432560"/>
                  </a:lnTo>
                  <a:lnTo>
                    <a:pt x="238759" y="1432560"/>
                  </a:lnTo>
                  <a:lnTo>
                    <a:pt x="190652" y="1427707"/>
                  </a:lnTo>
                  <a:lnTo>
                    <a:pt x="145839" y="1413791"/>
                  </a:lnTo>
                  <a:lnTo>
                    <a:pt x="105283" y="1391773"/>
                  </a:lnTo>
                  <a:lnTo>
                    <a:pt x="69945" y="1362614"/>
                  </a:lnTo>
                  <a:lnTo>
                    <a:pt x="40786" y="1327276"/>
                  </a:lnTo>
                  <a:lnTo>
                    <a:pt x="18768" y="1286720"/>
                  </a:lnTo>
                  <a:lnTo>
                    <a:pt x="4852" y="1241907"/>
                  </a:lnTo>
                  <a:lnTo>
                    <a:pt x="0" y="1193800"/>
                  </a:lnTo>
                  <a:lnTo>
                    <a:pt x="0" y="23876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163561" y="3028314"/>
            <a:ext cx="2475865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695325" marR="5080" indent="-683260">
              <a:lnSpc>
                <a:spcPts val="2210"/>
              </a:lnSpc>
              <a:spcBef>
                <a:spcPts val="335"/>
              </a:spcBef>
            </a:pPr>
            <a:r>
              <a:rPr sz="2000" spc="-5" dirty="0">
                <a:latin typeface="Calibri"/>
                <a:cs typeface="Calibri"/>
              </a:rPr>
              <a:t>Профориентационные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экскурсии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50532" y="4828413"/>
            <a:ext cx="3067050" cy="1285875"/>
            <a:chOff x="6550532" y="4828413"/>
            <a:chExt cx="3067050" cy="1285875"/>
          </a:xfrm>
        </p:grpSpPr>
        <p:sp>
          <p:nvSpPr>
            <p:cNvPr id="17" name="object 17"/>
            <p:cNvSpPr/>
            <p:nvPr/>
          </p:nvSpPr>
          <p:spPr>
            <a:xfrm>
              <a:off x="6560057" y="4837938"/>
              <a:ext cx="3048000" cy="1266825"/>
            </a:xfrm>
            <a:custGeom>
              <a:avLst/>
              <a:gdLst/>
              <a:ahLst/>
              <a:cxnLst/>
              <a:rect l="l" t="t" r="r" b="b"/>
              <a:pathLst>
                <a:path w="3048000" h="1266825">
                  <a:moveTo>
                    <a:pt x="2836926" y="0"/>
                  </a:moveTo>
                  <a:lnTo>
                    <a:pt x="211074" y="0"/>
                  </a:lnTo>
                  <a:lnTo>
                    <a:pt x="162672" y="5573"/>
                  </a:lnTo>
                  <a:lnTo>
                    <a:pt x="118243" y="21451"/>
                  </a:lnTo>
                  <a:lnTo>
                    <a:pt x="79052" y="46366"/>
                  </a:lnTo>
                  <a:lnTo>
                    <a:pt x="46366" y="79052"/>
                  </a:lnTo>
                  <a:lnTo>
                    <a:pt x="21451" y="118243"/>
                  </a:lnTo>
                  <a:lnTo>
                    <a:pt x="5573" y="162672"/>
                  </a:lnTo>
                  <a:lnTo>
                    <a:pt x="0" y="211074"/>
                  </a:lnTo>
                  <a:lnTo>
                    <a:pt x="0" y="1055370"/>
                  </a:lnTo>
                  <a:lnTo>
                    <a:pt x="5573" y="1103767"/>
                  </a:lnTo>
                  <a:lnTo>
                    <a:pt x="21451" y="1148195"/>
                  </a:lnTo>
                  <a:lnTo>
                    <a:pt x="46366" y="1187386"/>
                  </a:lnTo>
                  <a:lnTo>
                    <a:pt x="79052" y="1220073"/>
                  </a:lnTo>
                  <a:lnTo>
                    <a:pt x="118243" y="1244990"/>
                  </a:lnTo>
                  <a:lnTo>
                    <a:pt x="162672" y="1260869"/>
                  </a:lnTo>
                  <a:lnTo>
                    <a:pt x="211074" y="1266444"/>
                  </a:lnTo>
                  <a:lnTo>
                    <a:pt x="2836926" y="1266444"/>
                  </a:lnTo>
                  <a:lnTo>
                    <a:pt x="2885327" y="1260869"/>
                  </a:lnTo>
                  <a:lnTo>
                    <a:pt x="2929756" y="1244990"/>
                  </a:lnTo>
                  <a:lnTo>
                    <a:pt x="2968947" y="1220073"/>
                  </a:lnTo>
                  <a:lnTo>
                    <a:pt x="3001633" y="1187386"/>
                  </a:lnTo>
                  <a:lnTo>
                    <a:pt x="3026548" y="1148195"/>
                  </a:lnTo>
                  <a:lnTo>
                    <a:pt x="3042426" y="1103767"/>
                  </a:lnTo>
                  <a:lnTo>
                    <a:pt x="3048000" y="1055370"/>
                  </a:lnTo>
                  <a:lnTo>
                    <a:pt x="3048000" y="211074"/>
                  </a:lnTo>
                  <a:lnTo>
                    <a:pt x="3042426" y="162672"/>
                  </a:lnTo>
                  <a:lnTo>
                    <a:pt x="3026548" y="118243"/>
                  </a:lnTo>
                  <a:lnTo>
                    <a:pt x="3001633" y="79052"/>
                  </a:lnTo>
                  <a:lnTo>
                    <a:pt x="2968947" y="46366"/>
                  </a:lnTo>
                  <a:lnTo>
                    <a:pt x="2929756" y="21451"/>
                  </a:lnTo>
                  <a:lnTo>
                    <a:pt x="2885327" y="5573"/>
                  </a:lnTo>
                  <a:lnTo>
                    <a:pt x="2836926" y="0"/>
                  </a:lnTo>
                  <a:close/>
                </a:path>
              </a:pathLst>
            </a:custGeom>
            <a:solidFill>
              <a:srgbClr val="F8C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60057" y="4837938"/>
              <a:ext cx="3048000" cy="1266825"/>
            </a:xfrm>
            <a:custGeom>
              <a:avLst/>
              <a:gdLst/>
              <a:ahLst/>
              <a:cxnLst/>
              <a:rect l="l" t="t" r="r" b="b"/>
              <a:pathLst>
                <a:path w="3048000" h="1266825">
                  <a:moveTo>
                    <a:pt x="0" y="211074"/>
                  </a:moveTo>
                  <a:lnTo>
                    <a:pt x="5573" y="162672"/>
                  </a:lnTo>
                  <a:lnTo>
                    <a:pt x="21451" y="118243"/>
                  </a:lnTo>
                  <a:lnTo>
                    <a:pt x="46366" y="79052"/>
                  </a:lnTo>
                  <a:lnTo>
                    <a:pt x="79052" y="46366"/>
                  </a:lnTo>
                  <a:lnTo>
                    <a:pt x="118243" y="21451"/>
                  </a:lnTo>
                  <a:lnTo>
                    <a:pt x="162672" y="5573"/>
                  </a:lnTo>
                  <a:lnTo>
                    <a:pt x="211074" y="0"/>
                  </a:lnTo>
                  <a:lnTo>
                    <a:pt x="2836926" y="0"/>
                  </a:lnTo>
                  <a:lnTo>
                    <a:pt x="2885327" y="5573"/>
                  </a:lnTo>
                  <a:lnTo>
                    <a:pt x="2929756" y="21451"/>
                  </a:lnTo>
                  <a:lnTo>
                    <a:pt x="2968947" y="46366"/>
                  </a:lnTo>
                  <a:lnTo>
                    <a:pt x="3001633" y="79052"/>
                  </a:lnTo>
                  <a:lnTo>
                    <a:pt x="3026548" y="118243"/>
                  </a:lnTo>
                  <a:lnTo>
                    <a:pt x="3042426" y="162672"/>
                  </a:lnTo>
                  <a:lnTo>
                    <a:pt x="3048000" y="211074"/>
                  </a:lnTo>
                  <a:lnTo>
                    <a:pt x="3048000" y="1055370"/>
                  </a:lnTo>
                  <a:lnTo>
                    <a:pt x="3042426" y="1103767"/>
                  </a:lnTo>
                  <a:lnTo>
                    <a:pt x="3026548" y="1148195"/>
                  </a:lnTo>
                  <a:lnTo>
                    <a:pt x="3001633" y="1187386"/>
                  </a:lnTo>
                  <a:lnTo>
                    <a:pt x="2968947" y="1220073"/>
                  </a:lnTo>
                  <a:lnTo>
                    <a:pt x="2929756" y="1244990"/>
                  </a:lnTo>
                  <a:lnTo>
                    <a:pt x="2885327" y="1260869"/>
                  </a:lnTo>
                  <a:lnTo>
                    <a:pt x="2836926" y="1266444"/>
                  </a:lnTo>
                  <a:lnTo>
                    <a:pt x="211074" y="1266444"/>
                  </a:lnTo>
                  <a:lnTo>
                    <a:pt x="162672" y="1260869"/>
                  </a:lnTo>
                  <a:lnTo>
                    <a:pt x="118243" y="1244990"/>
                  </a:lnTo>
                  <a:lnTo>
                    <a:pt x="79052" y="1220073"/>
                  </a:lnTo>
                  <a:lnTo>
                    <a:pt x="46366" y="1187386"/>
                  </a:lnTo>
                  <a:lnTo>
                    <a:pt x="21451" y="1148195"/>
                  </a:lnTo>
                  <a:lnTo>
                    <a:pt x="5573" y="1103767"/>
                  </a:lnTo>
                  <a:lnTo>
                    <a:pt x="0" y="1055370"/>
                  </a:lnTo>
                  <a:lnTo>
                    <a:pt x="0" y="21107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916673" y="5135626"/>
            <a:ext cx="2335530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305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Посещение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трудовых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305"/>
              </a:lnSpc>
            </a:pPr>
            <a:r>
              <a:rPr sz="2000" spc="-5" dirty="0">
                <a:latin typeface="Calibri"/>
                <a:cs typeface="Calibri"/>
              </a:rPr>
              <a:t>мастерских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539621" y="4889372"/>
            <a:ext cx="3769995" cy="1214120"/>
            <a:chOff x="1539621" y="4889372"/>
            <a:chExt cx="3769995" cy="1214120"/>
          </a:xfrm>
        </p:grpSpPr>
        <p:sp>
          <p:nvSpPr>
            <p:cNvPr id="21" name="object 21"/>
            <p:cNvSpPr/>
            <p:nvPr/>
          </p:nvSpPr>
          <p:spPr>
            <a:xfrm>
              <a:off x="1549146" y="4898897"/>
              <a:ext cx="3750945" cy="1195070"/>
            </a:xfrm>
            <a:custGeom>
              <a:avLst/>
              <a:gdLst/>
              <a:ahLst/>
              <a:cxnLst/>
              <a:rect l="l" t="t" r="r" b="b"/>
              <a:pathLst>
                <a:path w="3750945" h="1195070">
                  <a:moveTo>
                    <a:pt x="3551428" y="0"/>
                  </a:moveTo>
                  <a:lnTo>
                    <a:pt x="199135" y="0"/>
                  </a:lnTo>
                  <a:lnTo>
                    <a:pt x="153475" y="5259"/>
                  </a:lnTo>
                  <a:lnTo>
                    <a:pt x="111560" y="20240"/>
                  </a:lnTo>
                  <a:lnTo>
                    <a:pt x="74585" y="43747"/>
                  </a:lnTo>
                  <a:lnTo>
                    <a:pt x="43747" y="74585"/>
                  </a:lnTo>
                  <a:lnTo>
                    <a:pt x="20240" y="111560"/>
                  </a:lnTo>
                  <a:lnTo>
                    <a:pt x="5259" y="153475"/>
                  </a:lnTo>
                  <a:lnTo>
                    <a:pt x="0" y="199135"/>
                  </a:lnTo>
                  <a:lnTo>
                    <a:pt x="0" y="995679"/>
                  </a:lnTo>
                  <a:lnTo>
                    <a:pt x="5259" y="1041340"/>
                  </a:lnTo>
                  <a:lnTo>
                    <a:pt x="20240" y="1083255"/>
                  </a:lnTo>
                  <a:lnTo>
                    <a:pt x="43747" y="1120230"/>
                  </a:lnTo>
                  <a:lnTo>
                    <a:pt x="74585" y="1151068"/>
                  </a:lnTo>
                  <a:lnTo>
                    <a:pt x="111560" y="1174575"/>
                  </a:lnTo>
                  <a:lnTo>
                    <a:pt x="153475" y="1189556"/>
                  </a:lnTo>
                  <a:lnTo>
                    <a:pt x="199135" y="1194815"/>
                  </a:lnTo>
                  <a:lnTo>
                    <a:pt x="3551428" y="1194815"/>
                  </a:lnTo>
                  <a:lnTo>
                    <a:pt x="3597088" y="1189556"/>
                  </a:lnTo>
                  <a:lnTo>
                    <a:pt x="3639003" y="1174575"/>
                  </a:lnTo>
                  <a:lnTo>
                    <a:pt x="3675978" y="1151068"/>
                  </a:lnTo>
                  <a:lnTo>
                    <a:pt x="3706816" y="1120230"/>
                  </a:lnTo>
                  <a:lnTo>
                    <a:pt x="3730323" y="1083255"/>
                  </a:lnTo>
                  <a:lnTo>
                    <a:pt x="3745304" y="1041340"/>
                  </a:lnTo>
                  <a:lnTo>
                    <a:pt x="3750564" y="995679"/>
                  </a:lnTo>
                  <a:lnTo>
                    <a:pt x="3750564" y="199135"/>
                  </a:lnTo>
                  <a:lnTo>
                    <a:pt x="3745304" y="153475"/>
                  </a:lnTo>
                  <a:lnTo>
                    <a:pt x="3730323" y="111560"/>
                  </a:lnTo>
                  <a:lnTo>
                    <a:pt x="3706816" y="74585"/>
                  </a:lnTo>
                  <a:lnTo>
                    <a:pt x="3675978" y="43747"/>
                  </a:lnTo>
                  <a:lnTo>
                    <a:pt x="3639003" y="20240"/>
                  </a:lnTo>
                  <a:lnTo>
                    <a:pt x="3597088" y="5259"/>
                  </a:lnTo>
                  <a:lnTo>
                    <a:pt x="3551428" y="0"/>
                  </a:lnTo>
                  <a:close/>
                </a:path>
              </a:pathLst>
            </a:custGeom>
            <a:solidFill>
              <a:srgbClr val="B387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49146" y="4898897"/>
              <a:ext cx="3750945" cy="1195070"/>
            </a:xfrm>
            <a:custGeom>
              <a:avLst/>
              <a:gdLst/>
              <a:ahLst/>
              <a:cxnLst/>
              <a:rect l="l" t="t" r="r" b="b"/>
              <a:pathLst>
                <a:path w="3750945" h="1195070">
                  <a:moveTo>
                    <a:pt x="0" y="199135"/>
                  </a:moveTo>
                  <a:lnTo>
                    <a:pt x="5259" y="153475"/>
                  </a:lnTo>
                  <a:lnTo>
                    <a:pt x="20240" y="111560"/>
                  </a:lnTo>
                  <a:lnTo>
                    <a:pt x="43747" y="74585"/>
                  </a:lnTo>
                  <a:lnTo>
                    <a:pt x="74585" y="43747"/>
                  </a:lnTo>
                  <a:lnTo>
                    <a:pt x="111560" y="20240"/>
                  </a:lnTo>
                  <a:lnTo>
                    <a:pt x="153475" y="5259"/>
                  </a:lnTo>
                  <a:lnTo>
                    <a:pt x="199135" y="0"/>
                  </a:lnTo>
                  <a:lnTo>
                    <a:pt x="3551428" y="0"/>
                  </a:lnTo>
                  <a:lnTo>
                    <a:pt x="3597088" y="5259"/>
                  </a:lnTo>
                  <a:lnTo>
                    <a:pt x="3639003" y="20240"/>
                  </a:lnTo>
                  <a:lnTo>
                    <a:pt x="3675978" y="43747"/>
                  </a:lnTo>
                  <a:lnTo>
                    <a:pt x="3706816" y="74585"/>
                  </a:lnTo>
                  <a:lnTo>
                    <a:pt x="3730323" y="111560"/>
                  </a:lnTo>
                  <a:lnTo>
                    <a:pt x="3745304" y="153475"/>
                  </a:lnTo>
                  <a:lnTo>
                    <a:pt x="3750564" y="199135"/>
                  </a:lnTo>
                  <a:lnTo>
                    <a:pt x="3750564" y="995679"/>
                  </a:lnTo>
                  <a:lnTo>
                    <a:pt x="3745304" y="1041340"/>
                  </a:lnTo>
                  <a:lnTo>
                    <a:pt x="3730323" y="1083255"/>
                  </a:lnTo>
                  <a:lnTo>
                    <a:pt x="3706816" y="1120230"/>
                  </a:lnTo>
                  <a:lnTo>
                    <a:pt x="3675978" y="1151068"/>
                  </a:lnTo>
                  <a:lnTo>
                    <a:pt x="3639003" y="1174575"/>
                  </a:lnTo>
                  <a:lnTo>
                    <a:pt x="3597088" y="1189556"/>
                  </a:lnTo>
                  <a:lnTo>
                    <a:pt x="3551428" y="1194815"/>
                  </a:lnTo>
                  <a:lnTo>
                    <a:pt x="199135" y="1194815"/>
                  </a:lnTo>
                  <a:lnTo>
                    <a:pt x="153475" y="1189556"/>
                  </a:lnTo>
                  <a:lnTo>
                    <a:pt x="111560" y="1174575"/>
                  </a:lnTo>
                  <a:lnTo>
                    <a:pt x="74585" y="1151068"/>
                  </a:lnTo>
                  <a:lnTo>
                    <a:pt x="43747" y="1120230"/>
                  </a:lnTo>
                  <a:lnTo>
                    <a:pt x="20240" y="1083255"/>
                  </a:lnTo>
                  <a:lnTo>
                    <a:pt x="5259" y="1041340"/>
                  </a:lnTo>
                  <a:lnTo>
                    <a:pt x="0" y="995679"/>
                  </a:lnTo>
                  <a:lnTo>
                    <a:pt x="0" y="19913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780794" y="5069585"/>
            <a:ext cx="3287395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indent="-3810" algn="ctr">
              <a:lnSpc>
                <a:spcPct val="91400"/>
              </a:lnSpc>
              <a:spcBef>
                <a:spcPts val="285"/>
              </a:spcBef>
            </a:pPr>
            <a:r>
              <a:rPr sz="1800" spc="-5" dirty="0">
                <a:latin typeface="Calibri"/>
                <a:cs typeface="Calibri"/>
              </a:rPr>
              <a:t>Мастер-классы, творческие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конкурсы, </a:t>
            </a:r>
            <a:r>
              <a:rPr sz="1800" spc="-5" dirty="0">
                <a:latin typeface="Calibri"/>
                <a:cs typeface="Calibri"/>
              </a:rPr>
              <a:t>тематические </a:t>
            </a:r>
            <a:r>
              <a:rPr sz="1800" dirty="0">
                <a:latin typeface="Calibri"/>
                <a:cs typeface="Calibri"/>
              </a:rPr>
              <a:t>квесты 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др.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440561" y="2924936"/>
            <a:ext cx="3181350" cy="1049655"/>
            <a:chOff x="1440561" y="2924936"/>
            <a:chExt cx="3181350" cy="1049655"/>
          </a:xfrm>
        </p:grpSpPr>
        <p:sp>
          <p:nvSpPr>
            <p:cNvPr id="25" name="object 25"/>
            <p:cNvSpPr/>
            <p:nvPr/>
          </p:nvSpPr>
          <p:spPr>
            <a:xfrm>
              <a:off x="1450086" y="2934461"/>
              <a:ext cx="3162300" cy="1030605"/>
            </a:xfrm>
            <a:custGeom>
              <a:avLst/>
              <a:gdLst/>
              <a:ahLst/>
              <a:cxnLst/>
              <a:rect l="l" t="t" r="r" b="b"/>
              <a:pathLst>
                <a:path w="3162300" h="1030604">
                  <a:moveTo>
                    <a:pt x="2990596" y="0"/>
                  </a:moveTo>
                  <a:lnTo>
                    <a:pt x="171703" y="0"/>
                  </a:lnTo>
                  <a:lnTo>
                    <a:pt x="126044" y="6130"/>
                  </a:lnTo>
                  <a:lnTo>
                    <a:pt x="85024" y="23433"/>
                  </a:lnTo>
                  <a:lnTo>
                    <a:pt x="50276" y="50276"/>
                  </a:lnTo>
                  <a:lnTo>
                    <a:pt x="23433" y="85024"/>
                  </a:lnTo>
                  <a:lnTo>
                    <a:pt x="6130" y="126044"/>
                  </a:lnTo>
                  <a:lnTo>
                    <a:pt x="0" y="171703"/>
                  </a:lnTo>
                  <a:lnTo>
                    <a:pt x="0" y="858519"/>
                  </a:lnTo>
                  <a:lnTo>
                    <a:pt x="6130" y="904179"/>
                  </a:lnTo>
                  <a:lnTo>
                    <a:pt x="23433" y="945199"/>
                  </a:lnTo>
                  <a:lnTo>
                    <a:pt x="50276" y="979947"/>
                  </a:lnTo>
                  <a:lnTo>
                    <a:pt x="85024" y="1006790"/>
                  </a:lnTo>
                  <a:lnTo>
                    <a:pt x="126044" y="1024093"/>
                  </a:lnTo>
                  <a:lnTo>
                    <a:pt x="171703" y="1030224"/>
                  </a:lnTo>
                  <a:lnTo>
                    <a:pt x="2990596" y="1030224"/>
                  </a:lnTo>
                  <a:lnTo>
                    <a:pt x="3036255" y="1024093"/>
                  </a:lnTo>
                  <a:lnTo>
                    <a:pt x="3077275" y="1006790"/>
                  </a:lnTo>
                  <a:lnTo>
                    <a:pt x="3112023" y="979947"/>
                  </a:lnTo>
                  <a:lnTo>
                    <a:pt x="3138866" y="945199"/>
                  </a:lnTo>
                  <a:lnTo>
                    <a:pt x="3156169" y="904179"/>
                  </a:lnTo>
                  <a:lnTo>
                    <a:pt x="3162300" y="858519"/>
                  </a:lnTo>
                  <a:lnTo>
                    <a:pt x="3162300" y="171703"/>
                  </a:lnTo>
                  <a:lnTo>
                    <a:pt x="3156169" y="126044"/>
                  </a:lnTo>
                  <a:lnTo>
                    <a:pt x="3138866" y="85024"/>
                  </a:lnTo>
                  <a:lnTo>
                    <a:pt x="3112023" y="50276"/>
                  </a:lnTo>
                  <a:lnTo>
                    <a:pt x="3077275" y="23433"/>
                  </a:lnTo>
                  <a:lnTo>
                    <a:pt x="3036255" y="6130"/>
                  </a:lnTo>
                  <a:lnTo>
                    <a:pt x="2990596" y="0"/>
                  </a:lnTo>
                  <a:close/>
                </a:path>
              </a:pathLst>
            </a:custGeom>
            <a:solidFill>
              <a:srgbClr val="DBE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50086" y="2934461"/>
              <a:ext cx="3162300" cy="1030605"/>
            </a:xfrm>
            <a:custGeom>
              <a:avLst/>
              <a:gdLst/>
              <a:ahLst/>
              <a:cxnLst/>
              <a:rect l="l" t="t" r="r" b="b"/>
              <a:pathLst>
                <a:path w="3162300" h="1030604">
                  <a:moveTo>
                    <a:pt x="0" y="171703"/>
                  </a:moveTo>
                  <a:lnTo>
                    <a:pt x="6130" y="126044"/>
                  </a:lnTo>
                  <a:lnTo>
                    <a:pt x="23433" y="85024"/>
                  </a:lnTo>
                  <a:lnTo>
                    <a:pt x="50276" y="50276"/>
                  </a:lnTo>
                  <a:lnTo>
                    <a:pt x="85024" y="23433"/>
                  </a:lnTo>
                  <a:lnTo>
                    <a:pt x="126044" y="6130"/>
                  </a:lnTo>
                  <a:lnTo>
                    <a:pt x="171703" y="0"/>
                  </a:lnTo>
                  <a:lnTo>
                    <a:pt x="2990596" y="0"/>
                  </a:lnTo>
                  <a:lnTo>
                    <a:pt x="3036255" y="6130"/>
                  </a:lnTo>
                  <a:lnTo>
                    <a:pt x="3077275" y="23433"/>
                  </a:lnTo>
                  <a:lnTo>
                    <a:pt x="3112023" y="50276"/>
                  </a:lnTo>
                  <a:lnTo>
                    <a:pt x="3138866" y="85024"/>
                  </a:lnTo>
                  <a:lnTo>
                    <a:pt x="3156169" y="126044"/>
                  </a:lnTo>
                  <a:lnTo>
                    <a:pt x="3162300" y="171703"/>
                  </a:lnTo>
                  <a:lnTo>
                    <a:pt x="3162300" y="858519"/>
                  </a:lnTo>
                  <a:lnTo>
                    <a:pt x="3156169" y="904179"/>
                  </a:lnTo>
                  <a:lnTo>
                    <a:pt x="3138866" y="945199"/>
                  </a:lnTo>
                  <a:lnTo>
                    <a:pt x="3112023" y="979947"/>
                  </a:lnTo>
                  <a:lnTo>
                    <a:pt x="3077275" y="1006790"/>
                  </a:lnTo>
                  <a:lnTo>
                    <a:pt x="3036255" y="1024093"/>
                  </a:lnTo>
                  <a:lnTo>
                    <a:pt x="2990596" y="1030224"/>
                  </a:lnTo>
                  <a:lnTo>
                    <a:pt x="171703" y="1030224"/>
                  </a:lnTo>
                  <a:lnTo>
                    <a:pt x="126044" y="1024093"/>
                  </a:lnTo>
                  <a:lnTo>
                    <a:pt x="85024" y="1006790"/>
                  </a:lnTo>
                  <a:lnTo>
                    <a:pt x="50276" y="979947"/>
                  </a:lnTo>
                  <a:lnTo>
                    <a:pt x="23433" y="945199"/>
                  </a:lnTo>
                  <a:lnTo>
                    <a:pt x="6130" y="904179"/>
                  </a:lnTo>
                  <a:lnTo>
                    <a:pt x="0" y="858519"/>
                  </a:lnTo>
                  <a:lnTo>
                    <a:pt x="0" y="171703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08252" y="3146805"/>
            <a:ext cx="304165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ts val="2065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Кружки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0" dirty="0">
                <a:latin typeface="Calibri"/>
                <a:cs typeface="Calibri"/>
              </a:rPr>
              <a:t> студии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65"/>
              </a:lnSpc>
            </a:pPr>
            <a:r>
              <a:rPr sz="1800" spc="-15" dirty="0">
                <a:latin typeface="Calibri"/>
                <a:cs typeface="Calibri"/>
              </a:rPr>
              <a:t>дополнительного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образования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5254" y="1183894"/>
            <a:ext cx="11339195" cy="5123180"/>
            <a:chOff x="635254" y="1183894"/>
            <a:chExt cx="11339195" cy="5123180"/>
          </a:xfrm>
        </p:grpSpPr>
        <p:sp>
          <p:nvSpPr>
            <p:cNvPr id="4" name="object 4"/>
            <p:cNvSpPr/>
            <p:nvPr/>
          </p:nvSpPr>
          <p:spPr>
            <a:xfrm>
              <a:off x="641604" y="1190244"/>
              <a:ext cx="11326495" cy="5110480"/>
            </a:xfrm>
            <a:custGeom>
              <a:avLst/>
              <a:gdLst/>
              <a:ahLst/>
              <a:cxnLst/>
              <a:rect l="l" t="t" r="r" b="b"/>
              <a:pathLst>
                <a:path w="11326495" h="5110480">
                  <a:moveTo>
                    <a:pt x="11326368" y="0"/>
                  </a:moveTo>
                  <a:lnTo>
                    <a:pt x="0" y="0"/>
                  </a:lnTo>
                  <a:lnTo>
                    <a:pt x="0" y="5109972"/>
                  </a:lnTo>
                  <a:lnTo>
                    <a:pt x="11326368" y="5109972"/>
                  </a:lnTo>
                  <a:lnTo>
                    <a:pt x="11326368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1604" y="1190244"/>
              <a:ext cx="11326495" cy="5110480"/>
            </a:xfrm>
            <a:custGeom>
              <a:avLst/>
              <a:gdLst/>
              <a:ahLst/>
              <a:cxnLst/>
              <a:rect l="l" t="t" r="r" b="b"/>
              <a:pathLst>
                <a:path w="11326495" h="5110480">
                  <a:moveTo>
                    <a:pt x="0" y="5109972"/>
                  </a:moveTo>
                  <a:lnTo>
                    <a:pt x="11326368" y="5109972"/>
                  </a:lnTo>
                  <a:lnTo>
                    <a:pt x="11326368" y="0"/>
                  </a:lnTo>
                  <a:lnTo>
                    <a:pt x="0" y="0"/>
                  </a:lnTo>
                  <a:lnTo>
                    <a:pt x="0" y="5109972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43200" y="-76200"/>
            <a:ext cx="73152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 err="1">
                <a:solidFill>
                  <a:srgbClr val="7052A0"/>
                </a:solidFill>
                <a:latin typeface="Calibri"/>
                <a:cs typeface="Calibri"/>
              </a:rPr>
              <a:t>Итог</a:t>
            </a:r>
            <a:r>
              <a:rPr b="1" spc="-10" dirty="0">
                <a:solidFill>
                  <a:srgbClr val="7052A0"/>
                </a:solidFill>
                <a:latin typeface="Calibri"/>
                <a:cs typeface="Calibri"/>
              </a:rPr>
              <a:t> </a:t>
            </a:r>
            <a:r>
              <a:rPr b="1" spc="-10" dirty="0" err="1">
                <a:solidFill>
                  <a:srgbClr val="7052A0"/>
                </a:solidFill>
                <a:latin typeface="Calibri"/>
                <a:cs typeface="Calibri"/>
              </a:rPr>
              <a:t>профдиагностики</a:t>
            </a:r>
            <a:r>
              <a:rPr lang="ru-RU" b="1" spc="-10" dirty="0">
                <a:solidFill>
                  <a:srgbClr val="7052A0"/>
                </a:solidFill>
                <a:latin typeface="Calibri"/>
                <a:cs typeface="Calibri"/>
              </a:rPr>
              <a:t> у выпускников с умственной отсталостью </a:t>
            </a:r>
            <a:endParaRPr b="1" spc="-10" dirty="0">
              <a:solidFill>
                <a:srgbClr val="7052A0"/>
              </a:solidFill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85774" y="2197354"/>
            <a:ext cx="10636885" cy="4058920"/>
            <a:chOff x="985774" y="2197354"/>
            <a:chExt cx="10636885" cy="4058920"/>
          </a:xfrm>
        </p:grpSpPr>
        <p:sp>
          <p:nvSpPr>
            <p:cNvPr id="11" name="object 11"/>
            <p:cNvSpPr/>
            <p:nvPr/>
          </p:nvSpPr>
          <p:spPr>
            <a:xfrm>
              <a:off x="992124" y="2203704"/>
              <a:ext cx="681355" cy="970915"/>
            </a:xfrm>
            <a:custGeom>
              <a:avLst/>
              <a:gdLst/>
              <a:ahLst/>
              <a:cxnLst/>
              <a:rect l="l" t="t" r="r" b="b"/>
              <a:pathLst>
                <a:path w="681355" h="970914">
                  <a:moveTo>
                    <a:pt x="681227" y="0"/>
                  </a:moveTo>
                  <a:lnTo>
                    <a:pt x="340613" y="339725"/>
                  </a:lnTo>
                  <a:lnTo>
                    <a:pt x="0" y="0"/>
                  </a:lnTo>
                  <a:lnTo>
                    <a:pt x="0" y="631063"/>
                  </a:lnTo>
                  <a:lnTo>
                    <a:pt x="340613" y="970788"/>
                  </a:lnTo>
                  <a:lnTo>
                    <a:pt x="681227" y="631063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92124" y="2203704"/>
              <a:ext cx="681355" cy="970915"/>
            </a:xfrm>
            <a:custGeom>
              <a:avLst/>
              <a:gdLst/>
              <a:ahLst/>
              <a:cxnLst/>
              <a:rect l="l" t="t" r="r" b="b"/>
              <a:pathLst>
                <a:path w="681355" h="970914">
                  <a:moveTo>
                    <a:pt x="681227" y="0"/>
                  </a:moveTo>
                  <a:lnTo>
                    <a:pt x="681227" y="631063"/>
                  </a:lnTo>
                  <a:lnTo>
                    <a:pt x="340613" y="970788"/>
                  </a:lnTo>
                  <a:lnTo>
                    <a:pt x="0" y="631063"/>
                  </a:lnTo>
                  <a:lnTo>
                    <a:pt x="0" y="0"/>
                  </a:lnTo>
                  <a:lnTo>
                    <a:pt x="340613" y="339725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73352" y="2203704"/>
              <a:ext cx="9942830" cy="631190"/>
            </a:xfrm>
            <a:custGeom>
              <a:avLst/>
              <a:gdLst/>
              <a:ahLst/>
              <a:cxnLst/>
              <a:rect l="l" t="t" r="r" b="b"/>
              <a:pathLst>
                <a:path w="9942830" h="631189">
                  <a:moveTo>
                    <a:pt x="9837293" y="0"/>
                  </a:moveTo>
                  <a:lnTo>
                    <a:pt x="0" y="0"/>
                  </a:lnTo>
                  <a:lnTo>
                    <a:pt x="0" y="630936"/>
                  </a:lnTo>
                  <a:lnTo>
                    <a:pt x="9837293" y="630936"/>
                  </a:lnTo>
                  <a:lnTo>
                    <a:pt x="9878282" y="622667"/>
                  </a:lnTo>
                  <a:lnTo>
                    <a:pt x="9911746" y="600122"/>
                  </a:lnTo>
                  <a:lnTo>
                    <a:pt x="9934305" y="566695"/>
                  </a:lnTo>
                  <a:lnTo>
                    <a:pt x="9942576" y="525780"/>
                  </a:lnTo>
                  <a:lnTo>
                    <a:pt x="9942576" y="105156"/>
                  </a:lnTo>
                  <a:lnTo>
                    <a:pt x="9934305" y="64240"/>
                  </a:lnTo>
                  <a:lnTo>
                    <a:pt x="9911746" y="30813"/>
                  </a:lnTo>
                  <a:lnTo>
                    <a:pt x="9878282" y="8268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F6E9E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3352" y="2203704"/>
              <a:ext cx="9942830" cy="631190"/>
            </a:xfrm>
            <a:custGeom>
              <a:avLst/>
              <a:gdLst/>
              <a:ahLst/>
              <a:cxnLst/>
              <a:rect l="l" t="t" r="r" b="b"/>
              <a:pathLst>
                <a:path w="9942830" h="631189">
                  <a:moveTo>
                    <a:pt x="9942576" y="105156"/>
                  </a:moveTo>
                  <a:lnTo>
                    <a:pt x="9942576" y="525780"/>
                  </a:lnTo>
                  <a:lnTo>
                    <a:pt x="9934305" y="566695"/>
                  </a:lnTo>
                  <a:lnTo>
                    <a:pt x="9911746" y="600122"/>
                  </a:lnTo>
                  <a:lnTo>
                    <a:pt x="9878282" y="622667"/>
                  </a:lnTo>
                  <a:lnTo>
                    <a:pt x="9837293" y="630936"/>
                  </a:lnTo>
                  <a:lnTo>
                    <a:pt x="0" y="630936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68"/>
                  </a:lnTo>
                  <a:lnTo>
                    <a:pt x="9911746" y="30813"/>
                  </a:lnTo>
                  <a:lnTo>
                    <a:pt x="9934305" y="64240"/>
                  </a:lnTo>
                  <a:lnTo>
                    <a:pt x="9942576" y="105156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92124" y="2967228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340613" y="340360"/>
                  </a:lnTo>
                  <a:lnTo>
                    <a:pt x="0" y="0"/>
                  </a:lnTo>
                  <a:lnTo>
                    <a:pt x="0" y="631951"/>
                  </a:lnTo>
                  <a:lnTo>
                    <a:pt x="340613" y="972312"/>
                  </a:lnTo>
                  <a:lnTo>
                    <a:pt x="681227" y="631951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92124" y="2967228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681227" y="631951"/>
                  </a:lnTo>
                  <a:lnTo>
                    <a:pt x="340613" y="972312"/>
                  </a:lnTo>
                  <a:lnTo>
                    <a:pt x="0" y="631951"/>
                  </a:lnTo>
                  <a:lnTo>
                    <a:pt x="0" y="0"/>
                  </a:lnTo>
                  <a:lnTo>
                    <a:pt x="340613" y="340360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73352" y="2967228"/>
              <a:ext cx="9942830" cy="631190"/>
            </a:xfrm>
            <a:custGeom>
              <a:avLst/>
              <a:gdLst/>
              <a:ahLst/>
              <a:cxnLst/>
              <a:rect l="l" t="t" r="r" b="b"/>
              <a:pathLst>
                <a:path w="9942830" h="631189">
                  <a:moveTo>
                    <a:pt x="9837293" y="0"/>
                  </a:moveTo>
                  <a:lnTo>
                    <a:pt x="0" y="0"/>
                  </a:lnTo>
                  <a:lnTo>
                    <a:pt x="0" y="630936"/>
                  </a:lnTo>
                  <a:lnTo>
                    <a:pt x="9837293" y="630936"/>
                  </a:lnTo>
                  <a:lnTo>
                    <a:pt x="9878282" y="622667"/>
                  </a:lnTo>
                  <a:lnTo>
                    <a:pt x="9911746" y="600122"/>
                  </a:lnTo>
                  <a:lnTo>
                    <a:pt x="9934305" y="566695"/>
                  </a:lnTo>
                  <a:lnTo>
                    <a:pt x="9942576" y="525780"/>
                  </a:lnTo>
                  <a:lnTo>
                    <a:pt x="9942576" y="105156"/>
                  </a:lnTo>
                  <a:lnTo>
                    <a:pt x="9934305" y="64240"/>
                  </a:lnTo>
                  <a:lnTo>
                    <a:pt x="9911746" y="30813"/>
                  </a:lnTo>
                  <a:lnTo>
                    <a:pt x="9878282" y="8268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B3C5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73352" y="2967228"/>
              <a:ext cx="9942830" cy="631190"/>
            </a:xfrm>
            <a:custGeom>
              <a:avLst/>
              <a:gdLst/>
              <a:ahLst/>
              <a:cxnLst/>
              <a:rect l="l" t="t" r="r" b="b"/>
              <a:pathLst>
                <a:path w="9942830" h="631189">
                  <a:moveTo>
                    <a:pt x="9942576" y="105156"/>
                  </a:moveTo>
                  <a:lnTo>
                    <a:pt x="9942576" y="525780"/>
                  </a:lnTo>
                  <a:lnTo>
                    <a:pt x="9934305" y="566695"/>
                  </a:lnTo>
                  <a:lnTo>
                    <a:pt x="9911746" y="600122"/>
                  </a:lnTo>
                  <a:lnTo>
                    <a:pt x="9878282" y="622667"/>
                  </a:lnTo>
                  <a:lnTo>
                    <a:pt x="9837293" y="630936"/>
                  </a:lnTo>
                  <a:lnTo>
                    <a:pt x="0" y="630936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68"/>
                  </a:lnTo>
                  <a:lnTo>
                    <a:pt x="9911746" y="30813"/>
                  </a:lnTo>
                  <a:lnTo>
                    <a:pt x="9934305" y="64240"/>
                  </a:lnTo>
                  <a:lnTo>
                    <a:pt x="9942576" y="105156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92124" y="3730752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340613" y="340360"/>
                  </a:lnTo>
                  <a:lnTo>
                    <a:pt x="0" y="0"/>
                  </a:lnTo>
                  <a:lnTo>
                    <a:pt x="0" y="631952"/>
                  </a:lnTo>
                  <a:lnTo>
                    <a:pt x="340613" y="972312"/>
                  </a:lnTo>
                  <a:lnTo>
                    <a:pt x="681227" y="631952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92124" y="3730752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681227" y="631952"/>
                  </a:lnTo>
                  <a:lnTo>
                    <a:pt x="340613" y="972312"/>
                  </a:lnTo>
                  <a:lnTo>
                    <a:pt x="0" y="631952"/>
                  </a:lnTo>
                  <a:lnTo>
                    <a:pt x="0" y="0"/>
                  </a:lnTo>
                  <a:lnTo>
                    <a:pt x="340613" y="340360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73352" y="3730752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837293" y="0"/>
                  </a:moveTo>
                  <a:lnTo>
                    <a:pt x="0" y="0"/>
                  </a:lnTo>
                  <a:lnTo>
                    <a:pt x="0" y="632460"/>
                  </a:lnTo>
                  <a:lnTo>
                    <a:pt x="9837293" y="632460"/>
                  </a:lnTo>
                  <a:lnTo>
                    <a:pt x="9878282" y="624169"/>
                  </a:lnTo>
                  <a:lnTo>
                    <a:pt x="9911746" y="601567"/>
                  </a:lnTo>
                  <a:lnTo>
                    <a:pt x="9934305" y="568059"/>
                  </a:lnTo>
                  <a:lnTo>
                    <a:pt x="9942576" y="527050"/>
                  </a:lnTo>
                  <a:lnTo>
                    <a:pt x="9942576" y="105410"/>
                  </a:lnTo>
                  <a:lnTo>
                    <a:pt x="9934305" y="64400"/>
                  </a:lnTo>
                  <a:lnTo>
                    <a:pt x="9911746" y="30892"/>
                  </a:lnTo>
                  <a:lnTo>
                    <a:pt x="9878282" y="8290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F9F1D3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73352" y="3730752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942576" y="105410"/>
                  </a:moveTo>
                  <a:lnTo>
                    <a:pt x="9942576" y="527050"/>
                  </a:lnTo>
                  <a:lnTo>
                    <a:pt x="9934305" y="568059"/>
                  </a:lnTo>
                  <a:lnTo>
                    <a:pt x="9911746" y="601567"/>
                  </a:lnTo>
                  <a:lnTo>
                    <a:pt x="9878282" y="624169"/>
                  </a:lnTo>
                  <a:lnTo>
                    <a:pt x="9837293" y="632460"/>
                  </a:lnTo>
                  <a:lnTo>
                    <a:pt x="0" y="632460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90"/>
                  </a:lnTo>
                  <a:lnTo>
                    <a:pt x="9911746" y="30892"/>
                  </a:lnTo>
                  <a:lnTo>
                    <a:pt x="9934305" y="64400"/>
                  </a:lnTo>
                  <a:lnTo>
                    <a:pt x="9942576" y="10541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92124" y="4518660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340613" y="340359"/>
                  </a:lnTo>
                  <a:lnTo>
                    <a:pt x="0" y="0"/>
                  </a:lnTo>
                  <a:lnTo>
                    <a:pt x="0" y="631951"/>
                  </a:lnTo>
                  <a:lnTo>
                    <a:pt x="340613" y="972311"/>
                  </a:lnTo>
                  <a:lnTo>
                    <a:pt x="681227" y="631951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2124" y="4518660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681227" y="631951"/>
                  </a:lnTo>
                  <a:lnTo>
                    <a:pt x="340613" y="972311"/>
                  </a:lnTo>
                  <a:lnTo>
                    <a:pt x="0" y="631951"/>
                  </a:lnTo>
                  <a:lnTo>
                    <a:pt x="0" y="0"/>
                  </a:lnTo>
                  <a:lnTo>
                    <a:pt x="340613" y="340359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73352" y="4518660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837293" y="0"/>
                  </a:moveTo>
                  <a:lnTo>
                    <a:pt x="0" y="0"/>
                  </a:lnTo>
                  <a:lnTo>
                    <a:pt x="0" y="632459"/>
                  </a:lnTo>
                  <a:lnTo>
                    <a:pt x="9837293" y="632459"/>
                  </a:lnTo>
                  <a:lnTo>
                    <a:pt x="9878282" y="624169"/>
                  </a:lnTo>
                  <a:lnTo>
                    <a:pt x="9911746" y="601567"/>
                  </a:lnTo>
                  <a:lnTo>
                    <a:pt x="9934305" y="568059"/>
                  </a:lnTo>
                  <a:lnTo>
                    <a:pt x="9942576" y="527050"/>
                  </a:lnTo>
                  <a:lnTo>
                    <a:pt x="9942576" y="105409"/>
                  </a:lnTo>
                  <a:lnTo>
                    <a:pt x="9934305" y="64400"/>
                  </a:lnTo>
                  <a:lnTo>
                    <a:pt x="9911746" y="30892"/>
                  </a:lnTo>
                  <a:lnTo>
                    <a:pt x="9878282" y="8290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C7E3F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73352" y="4518660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942576" y="105409"/>
                  </a:moveTo>
                  <a:lnTo>
                    <a:pt x="9942576" y="527050"/>
                  </a:lnTo>
                  <a:lnTo>
                    <a:pt x="9934305" y="568059"/>
                  </a:lnTo>
                  <a:lnTo>
                    <a:pt x="9911746" y="601567"/>
                  </a:lnTo>
                  <a:lnTo>
                    <a:pt x="9878282" y="624169"/>
                  </a:lnTo>
                  <a:lnTo>
                    <a:pt x="9837293" y="632459"/>
                  </a:lnTo>
                  <a:lnTo>
                    <a:pt x="0" y="632459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90"/>
                  </a:lnTo>
                  <a:lnTo>
                    <a:pt x="9911746" y="30892"/>
                  </a:lnTo>
                  <a:lnTo>
                    <a:pt x="9934305" y="64400"/>
                  </a:lnTo>
                  <a:lnTo>
                    <a:pt x="9942576" y="105409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92124" y="5277611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340613" y="340309"/>
                  </a:lnTo>
                  <a:lnTo>
                    <a:pt x="0" y="0"/>
                  </a:lnTo>
                  <a:lnTo>
                    <a:pt x="0" y="632002"/>
                  </a:lnTo>
                  <a:lnTo>
                    <a:pt x="340613" y="972312"/>
                  </a:lnTo>
                  <a:lnTo>
                    <a:pt x="681227" y="632002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92124" y="5277611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681227" y="632002"/>
                  </a:lnTo>
                  <a:lnTo>
                    <a:pt x="340613" y="972312"/>
                  </a:lnTo>
                  <a:lnTo>
                    <a:pt x="0" y="632002"/>
                  </a:lnTo>
                  <a:lnTo>
                    <a:pt x="0" y="0"/>
                  </a:lnTo>
                  <a:lnTo>
                    <a:pt x="340613" y="340309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73352" y="5277611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837293" y="0"/>
                  </a:moveTo>
                  <a:lnTo>
                    <a:pt x="0" y="0"/>
                  </a:lnTo>
                  <a:lnTo>
                    <a:pt x="0" y="632460"/>
                  </a:lnTo>
                  <a:lnTo>
                    <a:pt x="9837293" y="632460"/>
                  </a:lnTo>
                  <a:lnTo>
                    <a:pt x="9878282" y="624176"/>
                  </a:lnTo>
                  <a:lnTo>
                    <a:pt x="9911746" y="601586"/>
                  </a:lnTo>
                  <a:lnTo>
                    <a:pt x="9934305" y="568080"/>
                  </a:lnTo>
                  <a:lnTo>
                    <a:pt x="9942576" y="527050"/>
                  </a:lnTo>
                  <a:lnTo>
                    <a:pt x="9942576" y="105409"/>
                  </a:lnTo>
                  <a:lnTo>
                    <a:pt x="9934305" y="64400"/>
                  </a:lnTo>
                  <a:lnTo>
                    <a:pt x="9911746" y="30892"/>
                  </a:lnTo>
                  <a:lnTo>
                    <a:pt x="9878282" y="8290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D6CEE6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73352" y="5277611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942576" y="105409"/>
                  </a:moveTo>
                  <a:lnTo>
                    <a:pt x="9942576" y="527050"/>
                  </a:lnTo>
                  <a:lnTo>
                    <a:pt x="9934305" y="568080"/>
                  </a:lnTo>
                  <a:lnTo>
                    <a:pt x="9911746" y="601586"/>
                  </a:lnTo>
                  <a:lnTo>
                    <a:pt x="9878282" y="624176"/>
                  </a:lnTo>
                  <a:lnTo>
                    <a:pt x="9837293" y="632460"/>
                  </a:lnTo>
                  <a:lnTo>
                    <a:pt x="0" y="632460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90"/>
                  </a:lnTo>
                  <a:lnTo>
                    <a:pt x="9911746" y="30892"/>
                  </a:lnTo>
                  <a:lnTo>
                    <a:pt x="9934305" y="64400"/>
                  </a:lnTo>
                  <a:lnTo>
                    <a:pt x="9942576" y="105409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41298" y="1315339"/>
            <a:ext cx="10400030" cy="4429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3384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Составление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портфолио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индивидуального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профориентационного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паспорта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обучающегося: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Calibri"/>
              <a:cs typeface="Calibri"/>
            </a:endParaRPr>
          </a:p>
          <a:p>
            <a:pPr marL="766445">
              <a:lnSpc>
                <a:spcPct val="100000"/>
              </a:lnSpc>
            </a:pPr>
            <a:r>
              <a:rPr sz="1900" spc="-10" dirty="0">
                <a:latin typeface="Calibri"/>
                <a:cs typeface="Calibri"/>
              </a:rPr>
              <a:t>медицинский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диагноз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обучающегося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Calibri"/>
              <a:cs typeface="Calibri"/>
            </a:endParaRPr>
          </a:p>
          <a:p>
            <a:pPr marL="766445" marR="339725">
              <a:lnSpc>
                <a:spcPts val="2050"/>
              </a:lnSpc>
            </a:pPr>
            <a:r>
              <a:rPr sz="1900" spc="-15" dirty="0">
                <a:latin typeface="Calibri"/>
                <a:cs typeface="Calibri"/>
              </a:rPr>
              <a:t>психологическая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характеристика</a:t>
            </a:r>
            <a:r>
              <a:rPr sz="1900" spc="7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школьника</a:t>
            </a:r>
            <a:r>
              <a:rPr sz="1900" spc="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(особенности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познавательной,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двигательной,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эмоционально-личностной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сфер)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Calibri"/>
            </a:endParaRPr>
          </a:p>
          <a:p>
            <a:pPr marL="766445">
              <a:lnSpc>
                <a:spcPct val="100000"/>
              </a:lnSpc>
            </a:pPr>
            <a:r>
              <a:rPr sz="1900" spc="-10" dirty="0">
                <a:latin typeface="Calibri"/>
                <a:cs typeface="Calibri"/>
              </a:rPr>
              <a:t>сформированность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навыков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самообслуживания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и социализации</a:t>
            </a:r>
            <a:endParaRPr sz="1900">
              <a:latin typeface="Calibri"/>
              <a:cs typeface="Calibri"/>
            </a:endParaRPr>
          </a:p>
          <a:p>
            <a:pPr marL="766445" marR="5080">
              <a:lnSpc>
                <a:spcPct val="249000"/>
              </a:lnSpc>
              <a:spcBef>
                <a:spcPts val="400"/>
              </a:spcBef>
            </a:pPr>
            <a:r>
              <a:rPr sz="2000" dirty="0">
                <a:latin typeface="Calibri"/>
                <a:cs typeface="Calibri"/>
              </a:rPr>
              <a:t>резервный </a:t>
            </a:r>
            <a:r>
              <a:rPr sz="2000" spc="-5" dirty="0">
                <a:latin typeface="Calibri"/>
                <a:cs typeface="Calibri"/>
              </a:rPr>
              <a:t>потенциал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семьи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поддержании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ребенка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процессе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овладения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профессией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социально-трудовой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прогноз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овладение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избранной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профессией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23953"/>
            <a:ext cx="1490111" cy="3534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88950" y="761745"/>
            <a:ext cx="11485880" cy="5069840"/>
            <a:chOff x="488950" y="761745"/>
            <a:chExt cx="11485880" cy="5069840"/>
          </a:xfrm>
        </p:grpSpPr>
        <p:sp>
          <p:nvSpPr>
            <p:cNvPr id="4" name="object 4"/>
            <p:cNvSpPr/>
            <p:nvPr/>
          </p:nvSpPr>
          <p:spPr>
            <a:xfrm>
              <a:off x="495300" y="768095"/>
              <a:ext cx="11473180" cy="5057140"/>
            </a:xfrm>
            <a:custGeom>
              <a:avLst/>
              <a:gdLst/>
              <a:ahLst/>
              <a:cxnLst/>
              <a:rect l="l" t="t" r="r" b="b"/>
              <a:pathLst>
                <a:path w="11473180" h="5057140">
                  <a:moveTo>
                    <a:pt x="11472672" y="0"/>
                  </a:moveTo>
                  <a:lnTo>
                    <a:pt x="0" y="0"/>
                  </a:lnTo>
                  <a:lnTo>
                    <a:pt x="0" y="5056632"/>
                  </a:lnTo>
                  <a:lnTo>
                    <a:pt x="11472672" y="5056632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5300" y="768095"/>
              <a:ext cx="11473180" cy="5057140"/>
            </a:xfrm>
            <a:custGeom>
              <a:avLst/>
              <a:gdLst/>
              <a:ahLst/>
              <a:cxnLst/>
              <a:rect l="l" t="t" r="r" b="b"/>
              <a:pathLst>
                <a:path w="11473180" h="5057140">
                  <a:moveTo>
                    <a:pt x="0" y="5056632"/>
                  </a:moveTo>
                  <a:lnTo>
                    <a:pt x="11472672" y="5056632"/>
                  </a:lnTo>
                  <a:lnTo>
                    <a:pt x="11472672" y="0"/>
                  </a:lnTo>
                  <a:lnTo>
                    <a:pt x="0" y="0"/>
                  </a:lnTo>
                  <a:lnTo>
                    <a:pt x="0" y="5056632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4040" y="799846"/>
            <a:ext cx="1126172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Конвенция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правах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инвалидов: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резолюция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61/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Генеральной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Асамблеи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ООН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13 </a:t>
            </a:r>
            <a:r>
              <a:rPr sz="1800" spc="-5" dirty="0">
                <a:latin typeface="Calibri"/>
                <a:cs typeface="Calibri"/>
              </a:rPr>
              <a:t>декабря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2006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г.</a:t>
            </a:r>
            <a:endParaRPr sz="1800">
              <a:latin typeface="Calibri"/>
              <a:cs typeface="Calibri"/>
            </a:endParaRPr>
          </a:p>
          <a:p>
            <a:pPr marL="299085" marR="252729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Международная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классификация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функционирования,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ограничений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жизнедеятельности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здоровья.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Женева: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ВОЗ,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2001 </a:t>
            </a:r>
            <a:r>
              <a:rPr sz="1800" spc="-45" dirty="0">
                <a:latin typeface="Calibri"/>
                <a:cs typeface="Calibri"/>
              </a:rPr>
              <a:t>г.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Федеральный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закон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29.12.2012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273-ФЗ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(ред.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21.07.2020)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«Об образовании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Федерации» //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Собрание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законодательства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Федерации.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2012.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53.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ст.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7598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Федеральный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Закон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24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ноября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1995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г.</a:t>
            </a:r>
            <a:r>
              <a:rPr sz="1800" dirty="0">
                <a:latin typeface="Calibri"/>
                <a:cs typeface="Calibri"/>
              </a:rPr>
              <a:t> 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181-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ФЗ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социальной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защите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инвалидов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Федерации».</a:t>
            </a:r>
            <a:endParaRPr sz="1800">
              <a:latin typeface="Calibri"/>
              <a:cs typeface="Calibri"/>
            </a:endParaRPr>
          </a:p>
          <a:p>
            <a:pPr marL="299085" marR="6019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Указ</a:t>
            </a:r>
            <a:r>
              <a:rPr sz="1800" spc="-5" dirty="0">
                <a:latin typeface="Calibri"/>
                <a:cs typeface="Calibri"/>
              </a:rPr>
              <a:t> Президента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2018 </a:t>
            </a:r>
            <a:r>
              <a:rPr sz="1800" spc="-45" dirty="0">
                <a:latin typeface="Calibri"/>
                <a:cs typeface="Calibri"/>
              </a:rPr>
              <a:t>г.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204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национальных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целях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стратегических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задачах развития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период</a:t>
            </a:r>
            <a:r>
              <a:rPr sz="1800" spc="-5" dirty="0">
                <a:latin typeface="Calibri"/>
                <a:cs typeface="Calibri"/>
              </a:rPr>
              <a:t> до </a:t>
            </a:r>
            <a:r>
              <a:rPr sz="1800" dirty="0">
                <a:latin typeface="Calibri"/>
                <a:cs typeface="Calibri"/>
              </a:rPr>
              <a:t>2024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года».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Поручение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Президента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Российской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19.03.2011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ПР-634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комплексе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проведению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профессиональной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ориентации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учащихся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образовательных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учреждений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общего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образования»</a:t>
            </a:r>
            <a:endParaRPr sz="1800">
              <a:latin typeface="Calibri"/>
              <a:cs typeface="Calibri"/>
            </a:endParaRPr>
          </a:p>
          <a:p>
            <a:pPr marL="299085" marR="6667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Постановление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Правительства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РФ</a:t>
            </a:r>
            <a:r>
              <a:rPr sz="1800" spc="-10" dirty="0">
                <a:latin typeface="Calibri"/>
                <a:cs typeface="Calibri"/>
              </a:rPr>
              <a:t> от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28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апреля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1993 </a:t>
            </a:r>
            <a:r>
              <a:rPr sz="1800" spc="-45" dirty="0">
                <a:latin typeface="Calibri"/>
                <a:cs typeface="Calibri"/>
              </a:rPr>
              <a:t>г.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377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реализации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Закона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психиатрической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помощи</a:t>
            </a:r>
            <a:r>
              <a:rPr sz="1800" dirty="0">
                <a:latin typeface="Calibri"/>
                <a:cs typeface="Calibri"/>
              </a:rPr>
              <a:t> 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гарантиях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граждан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оказании»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(вместе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«Перечнем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медицинских</a:t>
            </a:r>
            <a:endParaRPr sz="1800">
              <a:latin typeface="Calibri"/>
              <a:cs typeface="Calibri"/>
            </a:endParaRPr>
          </a:p>
          <a:p>
            <a:pPr marL="299085" marR="28130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психиатрических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противопоказаний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осуществления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отдельных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видов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профессиональной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деятельности</a:t>
            </a:r>
            <a:r>
              <a:rPr sz="1800" dirty="0">
                <a:latin typeface="Calibri"/>
                <a:cs typeface="Calibri"/>
              </a:rPr>
              <a:t> и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деятельности, связанной</a:t>
            </a:r>
            <a:r>
              <a:rPr sz="1800" dirty="0">
                <a:latin typeface="Calibri"/>
                <a:cs typeface="Calibri"/>
              </a:rPr>
              <a:t> с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источником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повышенной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опасности»).</a:t>
            </a:r>
            <a:endParaRPr sz="1800">
              <a:latin typeface="Calibri"/>
              <a:cs typeface="Calibri"/>
            </a:endParaRPr>
          </a:p>
          <a:p>
            <a:pPr marL="299085" marR="59182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Распоряжение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Правительства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15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октября</a:t>
            </a:r>
            <a:r>
              <a:rPr sz="1800" dirty="0">
                <a:latin typeface="Calibri"/>
                <a:cs typeface="Calibri"/>
              </a:rPr>
              <a:t> 2012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г.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1921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р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комплексе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мер,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направленных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повышение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эффективности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реализации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мероприятий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содействию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трудоустройству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инвалидов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обеспечение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доступности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профессионального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образования».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5861" y="16764"/>
            <a:ext cx="652422" cy="62941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595496" y="80848"/>
            <a:ext cx="47929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Нормативно-правовая</a:t>
            </a:r>
            <a:r>
              <a:rPr spc="-8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база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0949" y="744981"/>
            <a:ext cx="11796395" cy="5932805"/>
            <a:chOff x="130949" y="744981"/>
            <a:chExt cx="11796395" cy="5932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949" y="6323953"/>
              <a:ext cx="1490111" cy="35349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8055" y="751331"/>
              <a:ext cx="11473180" cy="5811520"/>
            </a:xfrm>
            <a:custGeom>
              <a:avLst/>
              <a:gdLst/>
              <a:ahLst/>
              <a:cxnLst/>
              <a:rect l="l" t="t" r="r" b="b"/>
              <a:pathLst>
                <a:path w="11473180" h="5811520">
                  <a:moveTo>
                    <a:pt x="11472672" y="0"/>
                  </a:moveTo>
                  <a:lnTo>
                    <a:pt x="0" y="0"/>
                  </a:lnTo>
                  <a:lnTo>
                    <a:pt x="0" y="5811012"/>
                  </a:lnTo>
                  <a:lnTo>
                    <a:pt x="11472672" y="5811012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055" y="751331"/>
              <a:ext cx="11473180" cy="5811520"/>
            </a:xfrm>
            <a:custGeom>
              <a:avLst/>
              <a:gdLst/>
              <a:ahLst/>
              <a:cxnLst/>
              <a:rect l="l" t="t" r="r" b="b"/>
              <a:pathLst>
                <a:path w="11473180" h="5811520">
                  <a:moveTo>
                    <a:pt x="0" y="5811012"/>
                  </a:moveTo>
                  <a:lnTo>
                    <a:pt x="11472672" y="5811012"/>
                  </a:lnTo>
                  <a:lnTo>
                    <a:pt x="11472672" y="0"/>
                  </a:lnTo>
                  <a:lnTo>
                    <a:pt x="0" y="0"/>
                  </a:lnTo>
                  <a:lnTo>
                    <a:pt x="0" y="5811012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6491" y="1067562"/>
            <a:ext cx="1131824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Постановление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Минтруда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РФ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от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сентября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1993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г.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№150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«О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перечне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приоритетных</a:t>
            </a:r>
            <a:r>
              <a:rPr sz="2000" spc="-5" dirty="0">
                <a:latin typeface="Calibri"/>
                <a:cs typeface="Calibri"/>
              </a:rPr>
              <a:t> профессий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рабочих</a:t>
            </a:r>
            <a:r>
              <a:rPr sz="2000" dirty="0">
                <a:latin typeface="Calibri"/>
                <a:cs typeface="Calibri"/>
              </a:rPr>
              <a:t> 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служащих,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овладение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которыми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дает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инвалидам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наибольшую</a:t>
            </a:r>
            <a:r>
              <a:rPr sz="2000" spc="-5" dirty="0">
                <a:latin typeface="Calibri"/>
                <a:cs typeface="Calibri"/>
              </a:rPr>
              <a:t> возможность</a:t>
            </a:r>
            <a:r>
              <a:rPr sz="2000" dirty="0">
                <a:latin typeface="Calibri"/>
                <a:cs typeface="Calibri"/>
              </a:rPr>
              <a:t> быть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конкурентноспособными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региональных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рынках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труда».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491" y="1981962"/>
            <a:ext cx="33013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2199640" algn="l"/>
              </a:tabLst>
            </a:pPr>
            <a:r>
              <a:rPr sz="2000" dirty="0">
                <a:latin typeface="Calibri"/>
                <a:cs typeface="Calibri"/>
              </a:rPr>
              <a:t>П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ано</a:t>
            </a:r>
            <a:r>
              <a:rPr sz="2000" spc="-20" dirty="0">
                <a:latin typeface="Calibri"/>
                <a:cs typeface="Calibri"/>
              </a:rPr>
              <a:t>в</a:t>
            </a:r>
            <a:r>
              <a:rPr sz="2000" spc="-5" dirty="0">
                <a:latin typeface="Calibri"/>
                <a:cs typeface="Calibri"/>
              </a:rPr>
              <a:t>ле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ие	Мин</a:t>
            </a:r>
            <a:r>
              <a:rPr sz="2000" spc="-15" dirty="0">
                <a:latin typeface="Calibri"/>
                <a:cs typeface="Calibri"/>
              </a:rPr>
              <a:t>т</a:t>
            </a:r>
            <a:r>
              <a:rPr sz="2000" spc="-25" dirty="0">
                <a:latin typeface="Calibri"/>
                <a:cs typeface="Calibri"/>
              </a:rPr>
              <a:t>р</a:t>
            </a:r>
            <a:r>
              <a:rPr sz="2000" spc="-80" dirty="0">
                <a:latin typeface="Calibri"/>
                <a:cs typeface="Calibri"/>
              </a:rPr>
              <a:t>у</a:t>
            </a:r>
            <a:r>
              <a:rPr sz="2000" spc="-5" dirty="0">
                <a:latin typeface="Calibri"/>
                <a:cs typeface="Calibri"/>
              </a:rPr>
              <a:t>да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80434" y="1981962"/>
            <a:ext cx="78632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98475" algn="l"/>
                <a:tab pos="905510" algn="l"/>
                <a:tab pos="1337945" algn="l"/>
                <a:tab pos="2495550" algn="l"/>
                <a:tab pos="3187065" algn="l"/>
                <a:tab pos="3503929" algn="l"/>
                <a:tab pos="4069715" algn="l"/>
                <a:tab pos="4679315" algn="l"/>
                <a:tab pos="6299200" algn="l"/>
                <a:tab pos="7715884" algn="l"/>
              </a:tabLst>
            </a:pPr>
            <a:r>
              <a:rPr sz="2000" spc="-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Ф	</a:t>
            </a:r>
            <a:r>
              <a:rPr sz="2000" spc="-25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т	</a:t>
            </a:r>
            <a:r>
              <a:rPr sz="2000" spc="-10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7	сентября	</a:t>
            </a:r>
            <a:r>
              <a:rPr sz="2000" spc="-10" dirty="0">
                <a:latin typeface="Calibri"/>
                <a:cs typeface="Calibri"/>
              </a:rPr>
              <a:t>1</a:t>
            </a:r>
            <a:r>
              <a:rPr sz="2000" dirty="0">
                <a:latin typeface="Calibri"/>
                <a:cs typeface="Calibri"/>
              </a:rPr>
              <a:t>996	</a:t>
            </a:r>
            <a:r>
              <a:rPr sz="2000" spc="-95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.	</a:t>
            </a:r>
            <a:r>
              <a:rPr sz="2000" spc="-15" dirty="0">
                <a:latin typeface="Calibri"/>
                <a:cs typeface="Calibri"/>
              </a:rPr>
              <a:t>№</a:t>
            </a:r>
            <a:r>
              <a:rPr sz="2000" dirty="0">
                <a:latin typeface="Calibri"/>
                <a:cs typeface="Calibri"/>
              </a:rPr>
              <a:t>1	</a:t>
            </a:r>
            <a:r>
              <a:rPr sz="2000" spc="-10" dirty="0">
                <a:latin typeface="Calibri"/>
                <a:cs typeface="Calibri"/>
              </a:rPr>
              <a:t>«О</a:t>
            </a:r>
            <a:r>
              <a:rPr sz="2000" dirty="0">
                <a:latin typeface="Calibri"/>
                <a:cs typeface="Calibri"/>
              </a:rPr>
              <a:t>б	</a:t>
            </a:r>
            <a:r>
              <a:rPr sz="2000" spc="-10" dirty="0">
                <a:latin typeface="Calibri"/>
                <a:cs typeface="Calibri"/>
              </a:rPr>
              <a:t>у</a:t>
            </a:r>
            <a:r>
              <a:rPr sz="2000" spc="-5" dirty="0">
                <a:latin typeface="Calibri"/>
                <a:cs typeface="Calibri"/>
              </a:rPr>
              <a:t>твер</a:t>
            </a:r>
            <a:r>
              <a:rPr sz="2000" spc="-10" dirty="0">
                <a:latin typeface="Calibri"/>
                <a:cs typeface="Calibri"/>
              </a:rPr>
              <a:t>ж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ии	П</a:t>
            </a:r>
            <a:r>
              <a:rPr sz="2000" spc="-35" dirty="0">
                <a:latin typeface="Calibri"/>
                <a:cs typeface="Calibri"/>
              </a:rPr>
              <a:t>о</a:t>
            </a:r>
            <a:r>
              <a:rPr sz="2000" spc="-5" dirty="0">
                <a:latin typeface="Calibri"/>
                <a:cs typeface="Calibri"/>
              </a:rPr>
              <a:t>л</a:t>
            </a:r>
            <a:r>
              <a:rPr sz="2000" spc="-3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ж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ия	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6491" y="2286457"/>
            <a:ext cx="11317605" cy="4295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5"/>
              </a:spcBef>
              <a:tabLst>
                <a:tab pos="2707005" algn="l"/>
                <a:tab pos="4272280" algn="l"/>
                <a:tab pos="4676140" algn="l"/>
                <a:tab pos="6777990" algn="l"/>
                <a:tab pos="8265795" algn="l"/>
                <a:tab pos="9674225" algn="l"/>
                <a:tab pos="10064115" algn="l"/>
              </a:tabLst>
            </a:pPr>
            <a:r>
              <a:rPr sz="2000" spc="-5" dirty="0">
                <a:latin typeface="Calibri"/>
                <a:cs typeface="Calibri"/>
              </a:rPr>
              <a:t>профессиональной	ориентации	</a:t>
            </a:r>
            <a:r>
              <a:rPr sz="2000" dirty="0">
                <a:latin typeface="Calibri"/>
                <a:cs typeface="Calibri"/>
              </a:rPr>
              <a:t>и	</a:t>
            </a:r>
            <a:r>
              <a:rPr sz="2000" spc="-10" dirty="0">
                <a:latin typeface="Calibri"/>
                <a:cs typeface="Calibri"/>
              </a:rPr>
              <a:t>психологической	поддержке	</a:t>
            </a:r>
            <a:r>
              <a:rPr sz="2000" spc="-5" dirty="0">
                <a:latin typeface="Calibri"/>
                <a:cs typeface="Calibri"/>
              </a:rPr>
              <a:t>населения	</a:t>
            </a:r>
            <a:r>
              <a:rPr sz="2000" dirty="0">
                <a:latin typeface="Calibri"/>
                <a:cs typeface="Calibri"/>
              </a:rPr>
              <a:t>в	</a:t>
            </a:r>
            <a:r>
              <a:rPr sz="2000" spc="-15" dirty="0">
                <a:latin typeface="Calibri"/>
                <a:cs typeface="Calibri"/>
              </a:rPr>
              <a:t>Российской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Федерации».</a:t>
            </a:r>
            <a:endParaRPr sz="20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Приказ </a:t>
            </a:r>
            <a:r>
              <a:rPr sz="2000" spc="-15" dirty="0">
                <a:latin typeface="Calibri"/>
                <a:cs typeface="Calibri"/>
              </a:rPr>
              <a:t>Минтруда </a:t>
            </a:r>
            <a:r>
              <a:rPr sz="2000" spc="-5" dirty="0">
                <a:latin typeface="Calibri"/>
                <a:cs typeface="Calibri"/>
              </a:rPr>
              <a:t>РФ </a:t>
            </a:r>
            <a:r>
              <a:rPr sz="2000" spc="-15" dirty="0">
                <a:latin typeface="Calibri"/>
                <a:cs typeface="Calibri"/>
              </a:rPr>
              <a:t>от </a:t>
            </a:r>
            <a:r>
              <a:rPr sz="2000" dirty="0">
                <a:latin typeface="Calibri"/>
                <a:cs typeface="Calibri"/>
              </a:rPr>
              <a:t>03 </a:t>
            </a:r>
            <a:r>
              <a:rPr sz="2000" spc="-5" dirty="0">
                <a:latin typeface="Calibri"/>
                <a:cs typeface="Calibri"/>
              </a:rPr>
              <a:t>августа 2018 </a:t>
            </a:r>
            <a:r>
              <a:rPr sz="2000" dirty="0">
                <a:latin typeface="Calibri"/>
                <a:cs typeface="Calibri"/>
              </a:rPr>
              <a:t>№ </a:t>
            </a:r>
            <a:r>
              <a:rPr sz="2000" spc="-5" dirty="0">
                <a:latin typeface="Calibri"/>
                <a:cs typeface="Calibri"/>
              </a:rPr>
              <a:t>518 «Об утверждении </a:t>
            </a:r>
            <a:r>
              <a:rPr sz="2000" spc="-10" dirty="0">
                <a:latin typeface="Calibri"/>
                <a:cs typeface="Calibri"/>
              </a:rPr>
              <a:t>федерального </a:t>
            </a:r>
            <a:r>
              <a:rPr sz="2000" spc="-15" dirty="0">
                <a:latin typeface="Calibri"/>
                <a:cs typeface="Calibri"/>
              </a:rPr>
              <a:t>государственного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стандарта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государственной</a:t>
            </a:r>
            <a:r>
              <a:rPr sz="2000" spc="-5" dirty="0">
                <a:latin typeface="Calibri"/>
                <a:cs typeface="Calibri"/>
              </a:rPr>
              <a:t> услуги</a:t>
            </a:r>
            <a:r>
              <a:rPr sz="2000" dirty="0">
                <a:latin typeface="Calibri"/>
                <a:cs typeface="Calibri"/>
              </a:rPr>
              <a:t> по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организации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сопровождения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содействии</a:t>
            </a:r>
            <a:r>
              <a:rPr sz="2000" spc="-5" dirty="0">
                <a:latin typeface="Calibri"/>
                <a:cs typeface="Calibri"/>
              </a:rPr>
              <a:t> занятости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инвалидов».</a:t>
            </a:r>
            <a:endParaRPr sz="20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Письмо Минпросвещения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России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от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11.02.2019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№05-108 «О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профессиональном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обучении лиц </a:t>
            </a:r>
            <a:r>
              <a:rPr sz="2000" dirty="0">
                <a:latin typeface="Calibri"/>
                <a:cs typeface="Calibri"/>
              </a:rPr>
              <a:t>с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различными</a:t>
            </a:r>
            <a:r>
              <a:rPr sz="2000" dirty="0">
                <a:latin typeface="Calibri"/>
                <a:cs typeface="Calibri"/>
              </a:rPr>
              <a:t> формами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умственной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отсталости»</a:t>
            </a:r>
            <a:endParaRPr sz="20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Федеральный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государственный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образовательный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стандарт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начального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общего</a:t>
            </a:r>
            <a:r>
              <a:rPr sz="2000" spc="-5" dirty="0">
                <a:latin typeface="Calibri"/>
                <a:cs typeface="Calibri"/>
              </a:rPr>
              <a:t> образования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обучающихся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ограниченными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возможностями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здоровья.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Приказ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Минобрнауки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России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от</a:t>
            </a:r>
            <a:r>
              <a:rPr sz="2000" spc="-10" dirty="0">
                <a:latin typeface="Calibri"/>
                <a:cs typeface="Calibri"/>
              </a:rPr>
              <a:t> 19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декабря </a:t>
            </a:r>
            <a:r>
              <a:rPr sz="2000" dirty="0">
                <a:latin typeface="Calibri"/>
                <a:cs typeface="Calibri"/>
              </a:rPr>
              <a:t>2014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г.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№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1598.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Федеральный </a:t>
            </a:r>
            <a:r>
              <a:rPr sz="2000" spc="-15" dirty="0">
                <a:latin typeface="Calibri"/>
                <a:cs typeface="Calibri"/>
              </a:rPr>
              <a:t>государственный </a:t>
            </a:r>
            <a:r>
              <a:rPr sz="2000" spc="-10" dirty="0">
                <a:latin typeface="Calibri"/>
                <a:cs typeface="Calibri"/>
              </a:rPr>
              <a:t>образовательный </a:t>
            </a:r>
            <a:r>
              <a:rPr sz="2000" dirty="0">
                <a:latin typeface="Calibri"/>
                <a:cs typeface="Calibri"/>
              </a:rPr>
              <a:t>стандарт </a:t>
            </a:r>
            <a:r>
              <a:rPr sz="2000" spc="-5" dirty="0">
                <a:latin typeface="Calibri"/>
                <a:cs typeface="Calibri"/>
              </a:rPr>
              <a:t>образования </a:t>
            </a:r>
            <a:r>
              <a:rPr sz="2000" spc="-10" dirty="0">
                <a:latin typeface="Calibri"/>
                <a:cs typeface="Calibri"/>
              </a:rPr>
              <a:t>обучающихся </a:t>
            </a:r>
            <a:r>
              <a:rPr sz="2000" dirty="0">
                <a:latin typeface="Calibri"/>
                <a:cs typeface="Calibri"/>
              </a:rPr>
              <a:t>с </a:t>
            </a:r>
            <a:r>
              <a:rPr sz="2000" spc="-5" dirty="0">
                <a:latin typeface="Calibri"/>
                <a:cs typeface="Calibri"/>
              </a:rPr>
              <a:t>умственной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отсталостью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(интеллектуальными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нарушениями).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Приказ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Минобрнауки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России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от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декабря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2014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5" dirty="0">
                <a:latin typeface="Calibri"/>
                <a:cs typeface="Calibri"/>
              </a:rPr>
              <a:t>г.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000" spc="5" dirty="0">
                <a:latin typeface="Calibri"/>
                <a:cs typeface="Calibri"/>
              </a:rPr>
              <a:t>№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1599.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ПрАООП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обучающихся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умственной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отсталостью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(интеллектуальными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нарушениями)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8732" y="16764"/>
            <a:ext cx="12009755" cy="6774180"/>
            <a:chOff x="168732" y="16764"/>
            <a:chExt cx="12009755" cy="67741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732" y="135218"/>
              <a:ext cx="215315" cy="164523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4782" y="6568438"/>
              <a:ext cx="1569038" cy="22250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25861" y="16764"/>
              <a:ext cx="652422" cy="62941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595496" y="80848"/>
            <a:ext cx="47929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Нормативно-правовая</a:t>
            </a:r>
            <a:r>
              <a:rPr spc="-8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база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1264</Words>
  <Application>Microsoft Office PowerPoint</Application>
  <PresentationFormat>Широкоэкранный</PresentationFormat>
  <Paragraphs>226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 MT</vt:lpstr>
      <vt:lpstr>Calibri</vt:lpstr>
      <vt:lpstr>Calibri Light</vt:lpstr>
      <vt:lpstr>Symbol</vt:lpstr>
      <vt:lpstr>Times New Roman</vt:lpstr>
      <vt:lpstr>Office Theme</vt:lpstr>
      <vt:lpstr>Презентация PowerPoint</vt:lpstr>
      <vt:lpstr>Нормативно-правовая база</vt:lpstr>
      <vt:lpstr>Основные понятия</vt:lpstr>
      <vt:lpstr>Трудности профессиональной адаптации обучающихся</vt:lpstr>
      <vt:lpstr>Задачи профориентации</vt:lpstr>
      <vt:lpstr>Этапы профориентационной работы</vt:lpstr>
      <vt:lpstr>Диагностика профессиональной ориентации  младшего школьника</vt:lpstr>
      <vt:lpstr>1. Реализация ранней профориентации обучающихся</vt:lpstr>
      <vt:lpstr>Младший школьный возраст 1-4 классы</vt:lpstr>
      <vt:lpstr>Психолого-педагогические условия  профориентационной работы</vt:lpstr>
      <vt:lpstr>Непрерывность и  преемственность</vt:lpstr>
      <vt:lpstr>Комплексность</vt:lpstr>
      <vt:lpstr>Взаимодействие с семьей</vt:lpstr>
      <vt:lpstr>Диагностические материалы</vt:lpstr>
      <vt:lpstr>Ранняя профориентация детей с интеллектуальными  нарушениями</vt:lpstr>
      <vt:lpstr>Формы педагогической работы с обучающимися</vt:lpstr>
      <vt:lpstr>Итог профдиагностики у выпускников с умственной отсталостью </vt:lpstr>
      <vt:lpstr>Нормативно-правовая база</vt:lpstr>
      <vt:lpstr>Нормативно-правовая база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Александр</cp:lastModifiedBy>
  <cp:revision>1</cp:revision>
  <dcterms:created xsi:type="dcterms:W3CDTF">2023-03-27T06:58:40Z</dcterms:created>
  <dcterms:modified xsi:type="dcterms:W3CDTF">2024-07-19T08:29:15Z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2021-12-09T00:00:00Z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2023-03-27T00:00:00Z</vt:filetime>
  </property>
</Properties>
</file>