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прав: ключевые темы и цели лекции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правовой поддержки детей с особыми потребностями и практические шаги родителей.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диагноза родители сталкиваются с юридической сложностью. Важно перейти от просителя к партнеру государства, понимая права и обязанности. Лекция раскрывает основные темы для успешной защиты интересов ребёнка.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правовой поддержки детей с особыми потребностями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ПМПК определяет индивидуальные образовательные условия, включая виды учреждений и необходимость сопровождения специалистов, расширяя образовательные возможности ребёнка.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России предоставляет фундаментальный доступ к государственным социальной и медицинской поддержке, гарантирующей базовые права каждому ребёнку.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Свидетельство об инвалидности устанавливается через МСЭ и открывает путь к льготам, пенсиям, компенсациям и реабилитационным услугам.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правовых основания для особого ребенка
</a:t>
            </a:r>
            <a:endParaRPr lang="en-US" sz="2128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МСЭ устанавливает инвалидность на основе устойчивых ограничений жизнедеятельности, обеспечивая правовую основу для дополнительной социальной поддержки ребёнка и семьи.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инвалидности даёт доступ к социальным пенсиям, ежемесячным выплатам, специальным социальным услугам и льготам коммунальных платежей, что значительно облегчает жизнь семьи.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 механизм оформления свидетельства об инвалидности
</a:t>
            </a:r>
            <a:endParaRPr lang="en-US" sz="1755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ПМПК формирует адаптированные программы обучения с учётом особенностей ребёнка для создания комфортной образовательной среды.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определяет тип учреждения: инклюзивная группа, специальные коррекционные школы или обучение на дому, исходя из нужд ребёнка.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право на поддержку специалистов — тьюторов, дефектологов, логопедов и психологов, что способствует успешной социализации и развитию ребёнка в образовательном процессе.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заключения ПМПК в образовательной системе
</a:t>
            </a:r>
            <a:endParaRPr lang="en-US" sz="2121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886869"/>
            <a:ext cx="4152000" cy="1644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РФ,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выплаты, образовательная адаптация и технические средства в зависимости от статуса ребёнка.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статуса дополняют друг друга, обеспечивая комплексную поддержку ребёнка.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поддержки по основным правовым статуcам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после постановки диагноза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937725"/>
            <a:ext cx="2294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медицинских документов
</a:t>
            </a:r>
            <a:pPr algn="l" indent="0" marL="0">
              <a:lnSpc>
                <a:spcPct val="130039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Получите врачебное заключение и результаты обследований — основа для регистрации инвалидности.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2050350" y="13717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Прохождение МСЭ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Подайте документы в бюро МСЭ, пройдите комиссию, получите свидетельство об инвалидности и ИПРА.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18025" y="29288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 Пенсионный фонд и соцзащиту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Свидетельство позволяет оформить пенсию, ЕДВ и уточнить региональные меры поддержки.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5124975" y="13717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заключения ПМПК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Обратитесь в ПМПК для получения рекомендаций по образовательным условиям ребёнка.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685800" y="2928825"/>
            <a:ext cx="19446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прав в 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Передайте заключение ПМПК в школу или сад, требуйте выполнение адаптированных программ и сопровождения специалистов.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лечащего врача и результаты обследований обязательны для подачи заявления на прохождение МСЭ и подтверждения инвалидности.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оформленные медицинские документы обеспечивают юридическую силу и служат основой для получения социальных и образовательных прав.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документация как основа для юридической защиты
</a:t>
            </a:r>
            <a:endParaRPr lang="en-US" sz="1755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МСЭ оценивает степень и характер ограничений жизнедеятельности ребёнка для определения права на инвалидность.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комиссии выдаётся свидетельство об инвалидности и юридически обязательная ИПРА с перечнем мер поддержки.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документы дают доступ к пенсиям, бесплатной медицинской и социальной реабилитации, а также техническим средствам.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МСЭ: ключевой этап получения поддержки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труда и социальной защиты РФ,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стабильный рост числа оформляемых документов как в крупных, так и в отдалённых регионах.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информированности и улучшение инфраструктуры способствуют расширению доступа к поддержке для детей с особыми потребностями.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оформления инвалидности и ИПРА 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Пенсионный фонд и соцзащита являются основными учреждениями, через которые реализуется социальная поддержка инвалидов, обеспечивая регулярную выплату пособий и доступ к дополнительным услугам.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свидетельства об инвалидности необходимо подать документы в Пенсионный фонд для оформления социальной пенсии и ежемесячной денежной выплаты (ЕДВ).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органах социальной защиты уточните перечень региональных мер поддержки: льготы на проезд, обеспечение техническими средствами и путёвки в санатории. Это важно для получения полного пакета помощи.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 Пенсионный фонд и органы соцзащиты
</a:t>
            </a:r>
            <a:endParaRPr lang="en-US" sz="218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 ПМПК позволяет определить индивидуальные образовательные условия, максимально соответствующие возможностям и потребностям ребёнка с особыми потребностями.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ПМПК формирует юридическую базу для предъявления требований к школам и детским садам по созданию адаптированной среды и обеспечению квалифицированной поддержки.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комиссии расширяет права ребёнка на адекватное обучение и сопровождение, включая участие специалистов: педагогов-дефектологов, логопедов и психологов.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ПМПК в образовательном процессе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952500"/>
            <a:ext cx="4121872" cy="378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адаптированных образовательных программ
</a:t>
            </a:r>
            <a:endParaRPr lang="en-US" sz="2081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поддержки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создаётся необходимая инфраструктура и привлекаются специалисты, обеспечивающие сопровождение ребёнка. Родителям рекомендуется контролировать выполнение всех рекомендаций ПМПК.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заключения ПМПК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заключения ПМПК в образовательное учреждение инициирует разработку индивидуальной адаптированной программы обучения для ребёнка. Это обязательное условие для обеспечения равных возможностей.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ИПРА — официальный документ, фиксирующий все технические средства, реабилитационные и абилитационные мероприятия, которые обязано предоставить государство бесплатно.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подписанием ИПРА родители имеют право внимательно изучить документ и потребовать внесения изменений, если считают рекомендации недостаточными или неподходящими.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ИПРА служит основой для контроля реализации индивидуального плана поддержки, обеспечивая юридическую гарантию получения государственной помощи.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программа реабилитации и абилитации (ИПРА)
</a:t>
            </a:r>
            <a:endParaRPr lang="en-US" sz="1838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оформление позволяет обжаловать бездействия или неправомерные решения госорганов и укрепляет позиции родителей в правоприменительной практике.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обращения к государственным органам должны оформляться письменно для создания официальной доказательной базы взаимодействия и защиты интересов ребёнка.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сохранять отметки о приёме заявлений или использовать заказные письма с уведомлением, чтобы подтвердить время и факт подачи документов.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заявления как инструмент защиты прав
</a:t>
            </a:r>
            <a:endParaRPr lang="en-US" sz="2194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Жалобы подаются в определённой последовательности: сначала руководителю учреждения, затем в вышестоящие органы, а при необходимости — в прокуратуру или суд.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жалобы обязательно нужно приводить ссылки на конкретные федеральные законы и нормативные акты, а также прикладывать подтверждающие документы и копии заявлений.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системный подход повышает шансы успешного решения проблем и способствует своевременному исполнению законных прав ребёнка.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Жалобы: порядок и правовая аргументация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01799"/>
            <a:ext cx="4152000" cy="22406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правоприменения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этапы подачи жалоб, поясняя цели и нормативное основание обращения к различным инстанциям.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к жалобам значительно повышает вероятность эффективного разрешения конфликтных ситуаций и восстановления нарушенных прав.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жалобы и адресаты по уровням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256" y="128552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ресурсы поддержки для родителей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ВОРДИ, Центр лечебной педагогики и другие НКО предлагают консультации, образовательные программы и юридическую помощь родителям детей с особыми потребностями.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организации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Министерства и департаменты соцзащиты в регионах информируют о мерах поддержки и оказывают помощь в оформлении документов и получении льгот.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органы соцзащиты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льготных категорий предоставляется бесплатная юридическая поддержка, которая помогает разрешать споры и защищать права семьи.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Бесплатная юридическая помощь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Онлайн-группы и клубы позволяют обмениваться опытом, получать советы и моральную поддержку от других родителей, сталкивающихся с подобными вызовами.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сообщества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организация родителей детей-инвалидов (ВОРДИ)
</a:t>
            </a:r>
            <a:pPr algn="l" indent="0" marL="0">
              <a:lnSpc>
                <a:spcPct val="115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ВОРДИ оказывает обширную поддержку семьи через консультации, образовательные программы и юридическую помощь, включая защиту прав детей и родителей. Контактные данные доступны на официальном сайте.
</a:t>
            </a:r>
            <a:endParaRPr lang="en-US" sz="1268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лечебной педагогики и другие НКО
</a:t>
            </a:r>
            <a:pPr algn="l" indent="0" marL="0">
              <a:lnSpc>
                <a:spcPct val="115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лечебной педагогики предлагает комплексные сервисы, включая диагностику, обучение и сопровождение. Другие НКО дополняют спектр поддержки локальными инициативами и волонтёрской помощью.
</a:t>
            </a:r>
            <a:endParaRPr lang="en-US" sz="1268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общественные организации поддержки
</a:t>
            </a:r>
            <a:endParaRPr lang="en-US" sz="2302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ребёнка с особыми потребностями — ваш надёжный путь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правовой помощи являются документы инвалидности, ИПРА и ПМПК. Действуйте последовательно, письменно и сотрудничайте с организациями. Помните, защита прав — это долгосрочный процесс, требующий настойчивости.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2025-10-24T11:43:09Z</dcterms:created>
  <dcterms:modified xsi:type="dcterms:W3CDTF">2025-10-24T11:43:09Z</dcterms:modified>
</cp:coreProperties>
</file>