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4630400" cy="8229600"/>
  <p:notesSz cx="8229600" cy="14630400"/>
  <p:embeddedFontLs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Montserrat" charset="-52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4" d="100"/>
          <a:sy n="64" d="100"/>
        </p:scale>
        <p:origin x="-232" y="24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98187-6E74-49D1-8B1B-C21ECF92F8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BC386E-966F-4F57-A115-EA9E3FA7A9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32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EEFF5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17"/>
            <a:ext cx="14630400" cy="819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095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b="32971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531620"/>
            <a:ext cx="7627382" cy="2138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Поддержка детей с РАС: Руководство для родителей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58309" y="3994666"/>
            <a:ext cx="7627382" cy="2080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Помощь ребенку с расстройствами аутистического спектра (РАС) — это сложный, но важный и благодарный процесс. Родители играют ключевую роль в развитии и благополучии таких детей. В этой презентации мы рассмотрим основные направления поддержки, которые помогут вашему ребенку раскрыть свой потенциал.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58309" y="6355764"/>
            <a:ext cx="3442573" cy="3792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ru-RU" sz="2100" b="1" dirty="0" smtClean="0">
                <a:solidFill>
                  <a:srgbClr val="272525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Учитель-дефектолог: </a:t>
            </a:r>
            <a:r>
              <a:rPr lang="en-US" sz="2100" b="1" dirty="0" smtClean="0">
                <a:solidFill>
                  <a:srgbClr val="272525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Наталья</a:t>
            </a:r>
            <a:r>
              <a:rPr lang="ru-RU" sz="2100" b="1" dirty="0" smtClean="0">
                <a:solidFill>
                  <a:srgbClr val="272525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Викторовна</a:t>
            </a:r>
            <a:r>
              <a:rPr lang="en-US" sz="2100" b="1" dirty="0" smtClean="0">
                <a:solidFill>
                  <a:srgbClr val="272525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2100" b="1" dirty="0">
                <a:solidFill>
                  <a:srgbClr val="272525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Захарченко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53" y="882968"/>
            <a:ext cx="5027295" cy="6463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29338" y="541377"/>
            <a:ext cx="7858125" cy="1208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Ранняя диагностика и вмешательство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129338" y="2025610"/>
            <a:ext cx="7858125" cy="1469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Ранняя диагностика РАС играет решающую роль в улучшении прогноза для ребенка. Важно внимательно следить за развитием ребенка, обращая внимание на задержки в речи, социальном взаимодействии и повторяющееся поведение. При наличии опасений необходимо обратиться к специалистам: педиатру, неврологу, детскому психиатру, психологу или дефектологу.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6129338" y="3701415"/>
            <a:ext cx="7858125" cy="11753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Раннее начало терапии позволяет максимально эффективно использовать возможности развития мозга ребенка и помочь ему адаптироваться к окружающему миру. Не стоит откладывать визит к врачу, если у вас есть какие-либо сомнения.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6129338" y="5289947"/>
            <a:ext cx="413266" cy="413266"/>
          </a:xfrm>
          <a:prstGeom prst="roundRect">
            <a:avLst>
              <a:gd name="adj" fmla="val 40011"/>
            </a:avLst>
          </a:prstGeom>
          <a:solidFill>
            <a:srgbClr val="EEEFF5"/>
          </a:solidFill>
          <a:ln/>
          <a:effectLst>
            <a:outerShdw blurRad="45720" dist="2286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6726317" y="5289947"/>
            <a:ext cx="2848808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Внимание к развитию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6726317" y="5702141"/>
            <a:ext cx="3240286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Обращайте внимание на задержки в речи и социальном взаимодействии.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10150316" y="5289947"/>
            <a:ext cx="413266" cy="413266"/>
          </a:xfrm>
          <a:prstGeom prst="roundRect">
            <a:avLst>
              <a:gd name="adj" fmla="val 40011"/>
            </a:avLst>
          </a:prstGeom>
          <a:solidFill>
            <a:srgbClr val="EEEFF5"/>
          </a:solidFill>
          <a:ln/>
          <a:effectLst>
            <a:outerShdw blurRad="45720" dist="2286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10747296" y="5289947"/>
            <a:ext cx="3240286" cy="604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Консультация со специалистами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10747296" y="6004203"/>
            <a:ext cx="3240286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 опасениях обращайтесь к педиатру, неврологу, психологу.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129338" y="6982182"/>
            <a:ext cx="413266" cy="413266"/>
          </a:xfrm>
          <a:prstGeom prst="roundRect">
            <a:avLst>
              <a:gd name="adj" fmla="val 40011"/>
            </a:avLst>
          </a:prstGeom>
          <a:solidFill>
            <a:srgbClr val="EEEFF5"/>
          </a:solidFill>
          <a:ln/>
          <a:effectLst>
            <a:outerShdw blurRad="45720" dist="2286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6726317" y="6982182"/>
            <a:ext cx="2997279" cy="30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Раннее начало терапии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6726317" y="7394377"/>
            <a:ext cx="7261146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Улучшает прогноз и адаптацию ребенка.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 rotWithShape="1">
          <a:blip r:embed="rId4"/>
          <a:srcRect t="18637"/>
          <a:stretch/>
        </p:blipFill>
        <p:spPr>
          <a:xfrm>
            <a:off x="9452589" y="1180794"/>
            <a:ext cx="5028128" cy="52600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1628" y="534352"/>
            <a:ext cx="7860744" cy="1206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Понимание и принятие ребенка</a:t>
            </a:r>
            <a:endParaRPr lang="en-US" sz="3750" dirty="0"/>
          </a:p>
        </p:txBody>
      </p:sp>
      <p:sp>
        <p:nvSpPr>
          <p:cNvPr id="5" name="Text 1"/>
          <p:cNvSpPr/>
          <p:nvPr/>
        </p:nvSpPr>
        <p:spPr>
          <a:xfrm>
            <a:off x="641628" y="2015371"/>
            <a:ext cx="7860744" cy="146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Ключевым аспектом помощи ребенку с РАС является понимание и принятие его таким, какой он есть. Изучите информацию о расстройстве, чтобы лучше понимать его особенности и потребности. Любите своего ребенка безусловно, поддерживайте его сильные стороны и помогайте справляться с трудностями. Избегайте сравнений с другими детьми, каждый ребенок уникален.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641628" y="3688437"/>
            <a:ext cx="7860744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Сосредоточьтесь на индивидуальном прогрессе вашего ребенка и радуйтесь его достижениям, даже самым маленьким. Ваша любовь и поддержка помогут ему почувствовать себя уверенно и безопасно.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641628" y="4774763"/>
            <a:ext cx="3838813" cy="1666042"/>
          </a:xfrm>
          <a:prstGeom prst="roundRect">
            <a:avLst>
              <a:gd name="adj" fmla="val 9903"/>
            </a:avLst>
          </a:prstGeom>
          <a:solidFill>
            <a:srgbClr val="EEEFF5"/>
          </a:solidFill>
          <a:ln/>
          <a:effectLst>
            <a:outerShdw blurRad="45720" dist="2286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824865" y="4958001"/>
            <a:ext cx="3472339" cy="602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Изучение информации об РАС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824865" y="5670828"/>
            <a:ext cx="3472339" cy="586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Чем больше вы знаете, тем лучше понимаете ребенка.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663678" y="4774763"/>
            <a:ext cx="3838813" cy="1666042"/>
          </a:xfrm>
          <a:prstGeom prst="roundRect">
            <a:avLst>
              <a:gd name="adj" fmla="val 9903"/>
            </a:avLst>
          </a:prstGeom>
          <a:solidFill>
            <a:srgbClr val="EEEFF5"/>
          </a:solidFill>
          <a:ln/>
          <a:effectLst>
            <a:outerShdw blurRad="45720" dist="2286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4846915" y="4958001"/>
            <a:ext cx="2609969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Безусловная любовь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4846915" y="5369362"/>
            <a:ext cx="3472339" cy="586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Принимайте ребенка таким, какой он есть.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41628" y="6624042"/>
            <a:ext cx="7860744" cy="1071205"/>
          </a:xfrm>
          <a:prstGeom prst="roundRect">
            <a:avLst>
              <a:gd name="adj" fmla="val 15403"/>
            </a:avLst>
          </a:prstGeom>
          <a:solidFill>
            <a:srgbClr val="EEEFF5"/>
          </a:solidFill>
          <a:ln/>
          <a:effectLst>
            <a:outerShdw blurRad="45720" dist="22860" dir="13500000" algn="bl" rotWithShape="0">
              <a:srgbClr val="FFFFFF">
                <a:alpha val="70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824865" y="6807279"/>
            <a:ext cx="3467219" cy="301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Индивидуальный прогресс</a:t>
            </a:r>
            <a:endParaRPr lang="en-US" sz="1850" dirty="0"/>
          </a:p>
        </p:txBody>
      </p:sp>
      <p:sp>
        <p:nvSpPr>
          <p:cNvPr id="15" name="Text 11"/>
          <p:cNvSpPr/>
          <p:nvPr/>
        </p:nvSpPr>
        <p:spPr>
          <a:xfrm>
            <a:off x="824865" y="7218640"/>
            <a:ext cx="7494270" cy="293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Сосредоточьтесь на достижениях ребенка.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3290" y="894278"/>
            <a:ext cx="763047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Создание благоприятной среды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03290" y="1719739"/>
            <a:ext cx="7937421" cy="1378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Создание благоприятной среды играет важную роль в жизни ребенка с РАС. Структурируйте жизнь ребенка, обеспечивая предсказуемость и четкий распорядок дня, что помогает снизить тревожность и улучшить адаптацию. Используйте визуальные расписания, таймеры и другие инструменты. Уменьшите сенсорную перегрузку, минимизируя шум, свет, запахи и текстуры, вызывающие дискомфорт.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03290" y="3292316"/>
            <a:ext cx="7937421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Обеспечьте безопасное пространство, где ребенок может уединиться и отдохнуть, если он чувствует себя перегруженным. Создание комфортной и предсказуемой среды поможет ребенку чувствовать себя более уверенно и безопасно.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90" y="4343519"/>
            <a:ext cx="430887" cy="4308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06460" y="4313396"/>
            <a:ext cx="2268022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Структура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206460" y="4700230"/>
            <a:ext cx="7334250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Предсказуемый распорядок дня.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90" y="5523190"/>
            <a:ext cx="430887" cy="43088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06460" y="5493068"/>
            <a:ext cx="2485787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Сенсорная разгрузка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1206460" y="5879902"/>
            <a:ext cx="7334250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Минимизация раздражителей.</a:t>
            </a:r>
            <a:endParaRPr lang="en-US" sz="13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290" y="6702862"/>
            <a:ext cx="430887" cy="43088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206460" y="6672739"/>
            <a:ext cx="3044785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Безопасное пространство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1206460" y="7059573"/>
            <a:ext cx="7334250" cy="27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Место для уединения и отдыха.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016204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 rotWithShape="1">
          <a:blip r:embed="rId4"/>
          <a:srcRect b="23152"/>
          <a:stretch/>
        </p:blipFill>
        <p:spPr>
          <a:xfrm>
            <a:off x="5224971" y="0"/>
            <a:ext cx="4180455" cy="219796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4475" y="2459712"/>
            <a:ext cx="10483572" cy="530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Коммуникация и социальное взаимодействие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564475" y="3232190"/>
            <a:ext cx="13501449" cy="774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Развитие коммуникативных и социальных навыков является важной задачей. Учите ребенка выражать свои потребности, используя жесты, картинки или альтернативные системы коммуникации, если речь затруднена. Развивайте социальные навыки, обучая правилам социального взаимодействия, используя ролевые игры и социальные истории. Поощряйте взаимодействие с другими детьми, посещая детские площадки и кружки.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564475" y="4188023"/>
            <a:ext cx="13501449" cy="5162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Будьте терпеливы и последовательны, обучение социальным навыкам требует времени и постоянной практики. Ваша поддержка и понимание помогут ребенку развить необходимые навыки для успешного взаимодействия с окружающим миром.</a:t>
            </a:r>
            <a:endParaRPr lang="en-US" sz="12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75" y="4885730"/>
            <a:ext cx="806410" cy="9677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612821" y="5046940"/>
            <a:ext cx="2912150" cy="265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Выражение потребностей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1612821" y="5408890"/>
            <a:ext cx="12453104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Использование жестов и картинок.</a:t>
            </a:r>
            <a:endParaRPr lang="en-US" sz="12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475" y="5853470"/>
            <a:ext cx="806410" cy="9677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12821" y="6014680"/>
            <a:ext cx="2315885" cy="265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Социальные навыки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1612821" y="6376630"/>
            <a:ext cx="12453104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Обучение правилам взаимодействия.</a:t>
            </a:r>
            <a:endParaRPr lang="en-US" sz="12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475" y="6821210"/>
            <a:ext cx="806410" cy="96774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612821" y="6982420"/>
            <a:ext cx="2948702" cy="265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Взаимодействие с детьми</a:t>
            </a:r>
            <a:endParaRPr lang="en-US" sz="1650" dirty="0"/>
          </a:p>
        </p:txBody>
      </p:sp>
      <p:sp>
        <p:nvSpPr>
          <p:cNvPr id="15" name="Text 8"/>
          <p:cNvSpPr/>
          <p:nvPr/>
        </p:nvSpPr>
        <p:spPr>
          <a:xfrm>
            <a:off x="1612821" y="7344370"/>
            <a:ext cx="12453104" cy="258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Посещение площадок и кружков.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720923"/>
            <a:ext cx="5998131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Терапия и обучение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1866900"/>
            <a:ext cx="13113782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Терапия и обучение играют важную роль в развитии ребенка с РАС. Сотрудничайте с профессионалами: психологами, логопедами, дефектологами, эрготерапевтами и другими специалистами, имеющими опыт работы с детьми с РАС. Участвуйте в терапевтическом процессе, узнавая у специалистов, как вы можете поддерживать ребенка дома, и применяйте те же методы и стратегии. Используйте научно обоснованные методы, такие как прикладное поведение (ABA), TEACCH, PECS и другие.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58309" y="3844171"/>
            <a:ext cx="13113782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Адаптируйте обучение к потребностям ребенка, учитывая его сильные стороны и трудности, используйте наглядные материалы и разбивайте сложные задачи на более мелкие этапы. Ваше активное участие в терапевтическом процессе поможет ребенку достичь максимального прогресса.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58309" y="5344597"/>
            <a:ext cx="4018359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Работа с профессионалами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309" y="6273641"/>
            <a:ext cx="4018359" cy="104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Сотрудничество с психологами, логопедами и другими специалистами.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312926" y="5344597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Участие в терапии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312926" y="5917406"/>
            <a:ext cx="401835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Поддержка ребенка дома, применение тех же методов.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867543" y="5344597"/>
            <a:ext cx="4018359" cy="7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Научно обоснованные методы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867543" y="6273641"/>
            <a:ext cx="4018359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Использование ABA, TEACCH, PECS и других подходов.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124" y="478631"/>
            <a:ext cx="4580692" cy="5724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Поддержка семьи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09124" y="1399103"/>
            <a:ext cx="13412152" cy="11139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Уход за ребенком с РАС может быть очень стрессовым, поэтому поддержка семьи имеет важное значение. Не стесняйтесь обращаться за помощью к родственникам, друзьям и сообществам родителей детей с РАС. Заботьтесь о себе, находя время для отдыха, занимаясь любимыми делами и поддерживая свое физическое и эмоциональное здоровье. Общайтесь с другими родителями детей с РАС, делитесь опытом, получайте советы и находите поддержку и понимание.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609124" y="2708791"/>
            <a:ext cx="13412152" cy="556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Ищите информацию о доступных ресурсах и программах, предоставляемых государственными и некоммерческими организациями. Ваше благополучие и поддержка помогут вам лучше заботиться о своем ребенке.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1649849" y="5473898"/>
            <a:ext cx="2970252" cy="286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Обращение за помощью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09124" y="5864662"/>
            <a:ext cx="4010978" cy="278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Поддержка от родственников и друзей.</a:t>
            </a:r>
            <a:endParaRPr lang="en-US" sz="13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121" y="3461504"/>
            <a:ext cx="4694158" cy="4694158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83" y="5645825"/>
            <a:ext cx="260390" cy="32551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923264" y="4235172"/>
            <a:ext cx="2290286" cy="286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Забота о себе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9923264" y="4625935"/>
            <a:ext cx="4098012" cy="278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Время для отдыха и любимых дел.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121" y="3461504"/>
            <a:ext cx="4694158" cy="4694158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6358" y="4222909"/>
            <a:ext cx="260390" cy="32551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923264" y="6712744"/>
            <a:ext cx="2853690" cy="2863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Общение с родителями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9923264" y="7103507"/>
            <a:ext cx="4098012" cy="2784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Обмен опытом и получение советов.</a:t>
            </a:r>
            <a:endParaRPr lang="en-US" sz="13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8121" y="3461504"/>
            <a:ext cx="4694158" cy="4694158"/>
          </a:xfrm>
          <a:prstGeom prst="rect">
            <a:avLst/>
          </a:prstGeom>
        </p:spPr>
      </p:pic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6358" y="7068622"/>
            <a:ext cx="260390" cy="32551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0819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788" y="270748"/>
            <a:ext cx="3166824" cy="216669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58309" y="3788093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7068F4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Важно помнить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758309" y="4825722"/>
            <a:ext cx="13113782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Каждый ребенок с РАС уникален, и то, что подходит одному ребенку, может не подойти другому. Не существует «волшебной таблетки» или быстрого решения. Процесс помощи ребенку с РАС требует времени, терпения и постоянных усилий. Главное — это любовь, понимание и поддержка. Создайте любящую и поддерживающую атмосферу для своего ребенка, и он обязательно сможет раскрыть свой максимальный потенциал.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758309" y="6456283"/>
            <a:ext cx="131137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27252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Помните, что вы не одни. Существует множество ресурсов и специалистов, готовых помочь вам и вашему ребенку. Не бойтесь обращаться за помощью и находите поддержку в сообществе родителей детей с РАС.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915</Words>
  <Application>Microsoft Office PowerPoint</Application>
  <PresentationFormat>Произвольный</PresentationFormat>
  <Paragraphs>68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Montserrat</vt:lpstr>
      <vt:lpstr>Barlow Bold</vt:lpstr>
      <vt:lpstr>Montserrat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3</cp:revision>
  <dcterms:created xsi:type="dcterms:W3CDTF">2025-03-27T09:05:20Z</dcterms:created>
  <dcterms:modified xsi:type="dcterms:W3CDTF">2025-03-27T09:18:04Z</dcterms:modified>
</cp:coreProperties>
</file>