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7" r:id="rId3"/>
    <p:sldId id="256" r:id="rId4"/>
    <p:sldId id="258" r:id="rId5"/>
    <p:sldId id="259" r:id="rId6"/>
    <p:sldId id="261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2" d="100"/>
          <a:sy n="102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49FFD-009A-4657-925C-CE59FEA1437B}" type="datetimeFigureOut">
              <a:rPr lang="ru-RU" smtClean="0"/>
              <a:t>25.12.2025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0BA88-2D53-4F7E-8AE1-88CFE41FB7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28895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49FFD-009A-4657-925C-CE59FEA1437B}" type="datetimeFigureOut">
              <a:rPr lang="ru-RU" smtClean="0"/>
              <a:t>25.12.2025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0BA88-2D53-4F7E-8AE1-88CFE41FB7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55741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49FFD-009A-4657-925C-CE59FEA1437B}" type="datetimeFigureOut">
              <a:rPr lang="ru-RU" smtClean="0"/>
              <a:t>25.12.2025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0BA88-2D53-4F7E-8AE1-88CFE41FB7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72561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49FFD-009A-4657-925C-CE59FEA1437B}" type="datetimeFigureOut">
              <a:rPr lang="ru-RU" smtClean="0"/>
              <a:t>25.12.2025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0BA88-2D53-4F7E-8AE1-88CFE41FB7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25650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49FFD-009A-4657-925C-CE59FEA1437B}" type="datetimeFigureOut">
              <a:rPr lang="ru-RU" smtClean="0"/>
              <a:t>25.12.2025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0BA88-2D53-4F7E-8AE1-88CFE41FB7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14138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49FFD-009A-4657-925C-CE59FEA1437B}" type="datetimeFigureOut">
              <a:rPr lang="ru-RU" smtClean="0"/>
              <a:t>25.12.2025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0BA88-2D53-4F7E-8AE1-88CFE41FB7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61516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49FFD-009A-4657-925C-CE59FEA1437B}" type="datetimeFigureOut">
              <a:rPr lang="ru-RU" smtClean="0"/>
              <a:t>25.12.2025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0BA88-2D53-4F7E-8AE1-88CFE41FB7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52592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49FFD-009A-4657-925C-CE59FEA1437B}" type="datetimeFigureOut">
              <a:rPr lang="ru-RU" smtClean="0"/>
              <a:t>25.12.2025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0BA88-2D53-4F7E-8AE1-88CFE41FB7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73740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49FFD-009A-4657-925C-CE59FEA1437B}" type="datetimeFigureOut">
              <a:rPr lang="ru-RU" smtClean="0"/>
              <a:t>25.12.2025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0BA88-2D53-4F7E-8AE1-88CFE41FB7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61152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49FFD-009A-4657-925C-CE59FEA1437B}" type="datetimeFigureOut">
              <a:rPr lang="ru-RU" smtClean="0"/>
              <a:t>25.12.2025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0BA88-2D53-4F7E-8AE1-88CFE41FB7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12180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49FFD-009A-4657-925C-CE59FEA1437B}" type="datetimeFigureOut">
              <a:rPr lang="ru-RU" smtClean="0"/>
              <a:t>25.12.2025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0BA88-2D53-4F7E-8AE1-88CFE41FB7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12601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849FFD-009A-4657-925C-CE59FEA1437B}" type="datetimeFigureOut">
              <a:rPr lang="ru-RU" smtClean="0"/>
              <a:t>25.12.2025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20BA88-2D53-4F7E-8AE1-88CFE41FB7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34090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«</a:t>
            </a:r>
            <a:r>
              <a:rPr lang="ru-RU" b="1" dirty="0"/>
              <a:t>От наблюдения к действию: как „Компас тьютора“ помогает системно оценивать и развивать навыки младших школьников с ИН»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183438"/>
            <a:ext cx="10515600" cy="3635712"/>
          </a:xfrm>
        </p:spPr>
      </p:pic>
    </p:spTree>
    <p:extLst>
      <p:ext uri="{BB962C8B-B14F-4D97-AF65-F5344CB8AC3E}">
        <p14:creationId xmlns:p14="http://schemas.microsoft.com/office/powerpoint/2010/main" val="38376390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0899" y="443060"/>
            <a:ext cx="9351390" cy="5733903"/>
          </a:xfrm>
        </p:spPr>
      </p:pic>
    </p:spTree>
    <p:extLst>
      <p:ext uri="{BB962C8B-B14F-4D97-AF65-F5344CB8AC3E}">
        <p14:creationId xmlns:p14="http://schemas.microsoft.com/office/powerpoint/2010/main" val="2940849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194" y="523875"/>
            <a:ext cx="10925666" cy="6404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74721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730" y="480767"/>
            <a:ext cx="10675070" cy="5460583"/>
          </a:xfrm>
        </p:spPr>
      </p:pic>
    </p:spTree>
    <p:extLst>
      <p:ext uri="{BB962C8B-B14F-4D97-AF65-F5344CB8AC3E}">
        <p14:creationId xmlns:p14="http://schemas.microsoft.com/office/powerpoint/2010/main" val="20374843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1" y="0"/>
            <a:ext cx="10700208" cy="6176963"/>
          </a:xfrm>
        </p:spPr>
      </p:pic>
    </p:spTree>
    <p:extLst>
      <p:ext uri="{BB962C8B-B14F-4D97-AF65-F5344CB8AC3E}">
        <p14:creationId xmlns:p14="http://schemas.microsoft.com/office/powerpoint/2010/main" val="38908176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92231"/>
            <a:ext cx="10755984" cy="6120403"/>
          </a:xfrm>
        </p:spPr>
      </p:pic>
    </p:spTree>
    <p:extLst>
      <p:ext uri="{BB962C8B-B14F-4D97-AF65-F5344CB8AC3E}">
        <p14:creationId xmlns:p14="http://schemas.microsoft.com/office/powerpoint/2010/main" val="261617111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0</Words>
  <Application>Microsoft Office PowerPoint</Application>
  <PresentationFormat>Широкоэкранный</PresentationFormat>
  <Paragraphs>1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Тема Office</vt:lpstr>
      <vt:lpstr> «От наблюдения к действию: как „Компас тьютора“ помогает системно оценивать и развивать навыки младших школьников с ИН»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«От наблюдения к действию: как „Компас тьютора“ помогает системно оценивать и развивать навыки младших школьников с ИН» </dc:title>
  <dc:creator>Мария</dc:creator>
  <cp:lastModifiedBy>Мария</cp:lastModifiedBy>
  <cp:revision>2</cp:revision>
  <dcterms:created xsi:type="dcterms:W3CDTF">2025-12-25T08:59:02Z</dcterms:created>
  <dcterms:modified xsi:type="dcterms:W3CDTF">2025-12-25T09:21:53Z</dcterms:modified>
</cp:coreProperties>
</file>